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268DC84-182D-4C21-96CB-A6A0D2FA998B}" type="datetimeFigureOut">
              <a:rPr lang="en-US" smtClean="0"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3F254E-1DEF-49C0-8E75-850A971212A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3" name="camera.wav"/>
          </p:stSnd>
        </p:sndAc>
      </p:transition>
    </mc:Choice>
    <mc:Fallback xmlns="">
      <p:transition spd="slow">
        <p:blinds dir="vert"/>
        <p:sndAc>
          <p:stSnd>
            <p:snd r:embed="rId14" name="camera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taman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package" Target="../embeddings/Microsoft_Word_Document5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package" Target="../embeddings/Microsoft_Word_Document6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package" Target="../embeddings/Microsoft_Word_Document7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package" Target="../embeddings/Microsoft_Word_Document8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3.bin"/><Relationship Id="rId12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5" Type="http://schemas.openxmlformats.org/officeDocument/2006/relationships/image" Target="../media/image2.png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Word_Document1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Word_Document2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Word_Document3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package" Target="../embeddings/Microsoft_Word_Document4.docx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004048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/>
            </a:r>
            <a:br>
              <a:rPr lang="en-US" sz="5400" dirty="0">
                <a:solidFill>
                  <a:schemeClr val="tx2"/>
                </a:solidFill>
              </a:rPr>
            </a:b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</a:rPr>
              <a:t>Dataman 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</a:rPr>
              <a:t>Computer</a:t>
            </a:r>
            <a:b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</a:rPr>
            </a:b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</a:rPr>
              <a:t> </a:t>
            </a: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</a:rPr>
              <a:t>Systems (P) Ltd.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62000" y="3962400"/>
            <a:ext cx="7854696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1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Head </a:t>
            </a:r>
            <a:r>
              <a:rPr lang="en-US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 </a:t>
            </a:r>
            <a:r>
              <a:rPr lang="en-US" sz="1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ice</a:t>
            </a:r>
            <a:endParaRPr lang="en-US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25/16, Karachi </a:t>
            </a:r>
            <a:r>
              <a:rPr lang="en-US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Khana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Kanpur</a:t>
            </a:r>
          </a:p>
          <a:p>
            <a:pPr algn="l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Phones: 91-512-2317191, 2376505, 2370430,   </a:t>
            </a:r>
          </a:p>
          <a:p>
            <a:pPr algn="l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2370431,3292334</a:t>
            </a:r>
          </a:p>
          <a:p>
            <a:pPr algn="l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  <a:endParaRPr lang="en-US" sz="16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ctr"/>
            <a:endParaRPr lang="en-US" sz="4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ctr"/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2717041"/>
            <a:ext cx="69342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hlinkClick r:id="rId3"/>
              </a:rPr>
              <a:t>http://www.dataman.in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2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485767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1090711"/>
            <a:ext cx="6553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 Reports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Daily Production Report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Monthly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Material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Requirement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Outstanding Reports</a:t>
            </a:r>
            <a:r>
              <a:rPr lang="en-US" dirty="0" smtClean="0"/>
              <a:t>	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Debtors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Outstanding Report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(Broker wise)</a:t>
            </a:r>
            <a:endParaRPr lang="en-US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Debtors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Bill wise Outstanding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(City wise)</a:t>
            </a:r>
            <a:endParaRPr lang="en-US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Creditors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Outstanding Report    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Broker Wise Party Wise Outstanding (FIFO)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Broker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Wise Party Wise Outstanding (Bill Wise)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Form Reports</a:t>
            </a:r>
            <a:r>
              <a:rPr lang="en-US" dirty="0" smtClean="0"/>
              <a:t>	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Form Report (Sale)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 Report (Purchase)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79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671280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5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1200" y="1339218"/>
            <a:ext cx="4572000" cy="36317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Forms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Master</a:t>
            </a:r>
          </a:p>
          <a:p>
            <a:endParaRPr lang="en-US" dirty="0"/>
          </a:p>
          <a:p>
            <a:r>
              <a:rPr lang="en-US" dirty="0" smtClean="0"/>
              <a:t>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Recd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Entry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Cancel/Damage/Lost Entry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Form31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Issue Entry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Received From Party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Issue To  Party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0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739560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9808" y="1361420"/>
            <a:ext cx="596520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Reports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	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Forms Report (Recd.)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 Report [Party Wise](Recd.)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Against Form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Forms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Utilization Register (Issue)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Forms Report (Issue)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 Report [Party] (Issue)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Against Forms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Forms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Stock Ledger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Against Form 31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7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574250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2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52365" y="1767569"/>
            <a:ext cx="636326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Utility</a:t>
            </a:r>
          </a:p>
          <a:p>
            <a:r>
              <a:rPr lang="en-US" dirty="0" smtClean="0"/>
              <a:t>	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User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Permissions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Parameter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Setting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Year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End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Updation</a:t>
            </a:r>
            <a:endParaRPr lang="en-US" sz="24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FA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Environment Settings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Voucher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Environment Settings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Current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Balance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Updation</a:t>
            </a:r>
            <a:endParaRPr lang="en-US" sz="24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Backup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95400"/>
            <a:ext cx="4953000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About </a:t>
            </a:r>
            <a:r>
              <a:rPr lang="en-US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dataman</a:t>
            </a:r>
            <a:endParaRPr lang="en-US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Narrow" pitchFamily="34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7200" y="2438400"/>
            <a:ext cx="82296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274320" indent="-27432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indent="-27432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Established in 1990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Team      : over 150 professionals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Channel Partner to Microsoft &amp; Oracle Inc.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Clientele  : Over 5000 spread in more than 100 cities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Products  : Over 10 Established Products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dirty="0" smtClean="0"/>
              <a:t>           Outsourcing :  U.S.A, U.K. and Sweden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en-US" sz="1600" b="0" dirty="0" smtClean="0"/>
              <a:t>           </a:t>
            </a:r>
            <a:r>
              <a:rPr lang="en-US" sz="1600" dirty="0" smtClean="0"/>
              <a:t>Expertise : </a:t>
            </a:r>
          </a:p>
          <a:p>
            <a:pPr marL="210312" lvl="1" indent="0">
              <a:buFont typeface="Symbol" pitchFamily="18" charset="2"/>
              <a:buNone/>
            </a:pPr>
            <a:r>
              <a:rPr lang="en-US" b="0" dirty="0" smtClean="0"/>
              <a:t>	</a:t>
            </a:r>
            <a:r>
              <a:rPr lang="en-US" sz="1400" dirty="0" smtClean="0">
                <a:latin typeface="Times New Roman" pitchFamily="18" charset="0"/>
              </a:rPr>
              <a:t>Database : X-Base, Unify, MS-SQL Server, Oracle</a:t>
            </a:r>
          </a:p>
          <a:p>
            <a:pPr marL="210312" lvl="1" indent="0">
              <a:buFont typeface="Symbol" pitchFamily="18" charset="2"/>
              <a:buNone/>
            </a:pPr>
            <a:r>
              <a:rPr lang="en-US" sz="1400" dirty="0" smtClean="0">
                <a:latin typeface="Times New Roman" pitchFamily="18" charset="0"/>
              </a:rPr>
              <a:t>	Platform  : ASP, .NET, JAVA, Macromedia, Windows</a:t>
            </a:r>
          </a:p>
          <a:p>
            <a:pPr marL="210312" lvl="1" indent="0">
              <a:buFont typeface="Symbol" pitchFamily="18" charset="2"/>
              <a:buNone/>
            </a:pPr>
            <a:r>
              <a:rPr lang="en-US" sz="1400" dirty="0" smtClean="0">
                <a:latin typeface="Times New Roman" pitchFamily="18" charset="0"/>
              </a:rPr>
              <a:t>	Language: VB , .NET, C++, C, Delphi, PB, Clipper</a:t>
            </a:r>
          </a:p>
          <a:p>
            <a:pPr marL="210312" lvl="1" indent="0">
              <a:buFont typeface="Symbol" pitchFamily="18" charset="2"/>
              <a:buNone/>
            </a:pPr>
            <a:r>
              <a:rPr lang="en-US" sz="1400" dirty="0" smtClean="0">
                <a:latin typeface="Times New Roman" pitchFamily="18" charset="0"/>
              </a:rPr>
              <a:t>	Domains  : Hospitality Industry, HR, Finance, Banking, Marketing,   </a:t>
            </a:r>
          </a:p>
          <a:p>
            <a:pPr marL="210312" lvl="1" indent="0">
              <a:buFont typeface="Symbol" pitchFamily="18" charset="2"/>
              <a:buNone/>
            </a:pPr>
            <a:r>
              <a:rPr lang="en-US" sz="1400" dirty="0" smtClean="0">
                <a:latin typeface="Times New Roman" pitchFamily="18" charset="0"/>
              </a:rPr>
              <a:t>                                   Health      Care, Materials, Manufacturing, Web Based Solutions, ERP etc.</a:t>
            </a:r>
          </a:p>
          <a:p>
            <a:pPr>
              <a:spcBef>
                <a:spcPct val="50000"/>
              </a:spcBef>
            </a:pPr>
            <a:endParaRPr lang="en-US" sz="1400" dirty="0">
              <a:latin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982406"/>
              </p:ext>
            </p:extLst>
          </p:nvPr>
        </p:nvGraphicFramePr>
        <p:xfrm>
          <a:off x="800100" y="2849562"/>
          <a:ext cx="2794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Bitmap Image" r:id="rId4" imgW="495369" imgH="485586" progId="Paint.Picture">
                  <p:embed/>
                </p:oleObj>
              </mc:Choice>
              <mc:Fallback>
                <p:oleObj name="Bitmap Image" r:id="rId4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849562"/>
                        <a:ext cx="2794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163266"/>
              </p:ext>
            </p:extLst>
          </p:nvPr>
        </p:nvGraphicFramePr>
        <p:xfrm>
          <a:off x="800100" y="2519362"/>
          <a:ext cx="2794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Bitmap Image" r:id="rId6" imgW="495369" imgH="485586" progId="Paint.Picture">
                  <p:embed/>
                </p:oleObj>
              </mc:Choice>
              <mc:Fallback>
                <p:oleObj name="Bitmap Image" r:id="rId6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519362"/>
                        <a:ext cx="2794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430685"/>
              </p:ext>
            </p:extLst>
          </p:nvPr>
        </p:nvGraphicFramePr>
        <p:xfrm>
          <a:off x="800100" y="3184525"/>
          <a:ext cx="2794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Bitmap Image" r:id="rId7" imgW="495369" imgH="485586" progId="Paint.Picture">
                  <p:embed/>
                </p:oleObj>
              </mc:Choice>
              <mc:Fallback>
                <p:oleObj name="Bitmap Image" r:id="rId7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184525"/>
                        <a:ext cx="2794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076643"/>
              </p:ext>
            </p:extLst>
          </p:nvPr>
        </p:nvGraphicFramePr>
        <p:xfrm>
          <a:off x="800100" y="3565525"/>
          <a:ext cx="2794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Bitmap Image" r:id="rId8" imgW="495369" imgH="485586" progId="Paint.Picture">
                  <p:embed/>
                </p:oleObj>
              </mc:Choice>
              <mc:Fallback>
                <p:oleObj name="Bitmap Image" r:id="rId8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565525"/>
                        <a:ext cx="2794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339643"/>
              </p:ext>
            </p:extLst>
          </p:nvPr>
        </p:nvGraphicFramePr>
        <p:xfrm>
          <a:off x="800100" y="3946524"/>
          <a:ext cx="2794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Bitmap Image" r:id="rId9" imgW="495369" imgH="485586" progId="Paint.Picture">
                  <p:embed/>
                </p:oleObj>
              </mc:Choice>
              <mc:Fallback>
                <p:oleObj name="Bitmap Image" r:id="rId9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946524"/>
                        <a:ext cx="2794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59784"/>
              </p:ext>
            </p:extLst>
          </p:nvPr>
        </p:nvGraphicFramePr>
        <p:xfrm>
          <a:off x="800100" y="4297362"/>
          <a:ext cx="2794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Bitmap Image" r:id="rId10" imgW="495369" imgH="485586" progId="Paint.Picture">
                  <p:embed/>
                </p:oleObj>
              </mc:Choice>
              <mc:Fallback>
                <p:oleObj name="Bitmap Image" r:id="rId10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297362"/>
                        <a:ext cx="2794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929620"/>
              </p:ext>
            </p:extLst>
          </p:nvPr>
        </p:nvGraphicFramePr>
        <p:xfrm>
          <a:off x="800100" y="4678362"/>
          <a:ext cx="2794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Bitmap Image" r:id="rId11" imgW="495369" imgH="485586" progId="Paint.Picture">
                  <p:embed/>
                </p:oleObj>
              </mc:Choice>
              <mc:Fallback>
                <p:oleObj name="Bitmap Image" r:id="rId11" imgW="495369" imgH="4855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678362"/>
                        <a:ext cx="2794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97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1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33600" y="685800"/>
            <a:ext cx="51816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erlin Sans FB Demi" pitchFamily="34" charset="0"/>
                <a:cs typeface="Agent Orange" pitchFamily="2" charset="0"/>
              </a:rPr>
              <a:t>Rice Soft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erlin Sans FB Demi" pitchFamily="34" charset="0"/>
              <a:cs typeface="Agent Orange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638550"/>
            <a:ext cx="2971800" cy="2228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1" y="3638550"/>
            <a:ext cx="3047999" cy="22129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295935" y="2438400"/>
            <a:ext cx="299454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  Software For Rice Mills</a:t>
            </a:r>
            <a:endParaRPr lang="en-US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556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04531"/>
              </p:ext>
            </p:extLst>
          </p:nvPr>
        </p:nvGraphicFramePr>
        <p:xfrm>
          <a:off x="1522413" y="210820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2413" y="210820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04800" y="838200"/>
            <a:ext cx="6477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aster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1714500" lvl="3" indent="-342900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</a:rPr>
              <a:t>	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Group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Packing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Product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State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City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Go-down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Broker Brokerage Entry 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Narration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Truck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BOM Mater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Grade Master</a:t>
            </a:r>
          </a:p>
          <a:p>
            <a:pPr marL="1714500" lvl="3" indent="-34290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Depot Master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28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477335"/>
              </p:ext>
            </p:extLst>
          </p:nvPr>
        </p:nvGraphicFramePr>
        <p:xfrm>
          <a:off x="531813" y="182880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3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1813" y="182880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6869" y="762000"/>
            <a:ext cx="6629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en-US" sz="2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Bargain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Purchase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Bill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Purchase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Goods Return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Purchase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Bargain Cancel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Purchase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Bill (Store)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Entry</a:t>
            </a:r>
          </a:p>
          <a:p>
            <a:pPr lvl="1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Sales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Bargain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Bill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Goods Return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Bargain Cancel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Stock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Transfer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Delivery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Slip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Truck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Loading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2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79478" y="702860"/>
            <a:ext cx="56717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en-US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Lot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Define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Bill Entry (Govt.)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Challan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Rice Bran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Sale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Bill Rice Bran</a:t>
            </a:r>
          </a:p>
          <a:p>
            <a:pPr marL="742950" lvl="1" indent="-285750">
              <a:buFont typeface="Wingdings" pitchFamily="2" charset="2"/>
              <a:buChar char="v"/>
            </a:pPr>
            <a:endParaRPr lang="en-US" sz="1600" b="1" dirty="0" smtClean="0">
              <a:solidFill>
                <a:schemeClr val="accent2"/>
              </a:solidFill>
            </a:endParaRPr>
          </a:p>
          <a:p>
            <a:pPr lvl="1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US" sz="1600" b="1" dirty="0" smtClean="0">
                <a:solidFill>
                  <a:schemeClr val="accent2"/>
                </a:solidFill>
              </a:rPr>
              <a:t>	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Production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Issue / Receive Entry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Store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Issue/Receive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Entry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1365" y="3657600"/>
            <a:ext cx="560126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Reports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Sale Reports</a:t>
            </a:r>
          </a:p>
          <a:p>
            <a:r>
              <a:rPr lang="en-US" dirty="0"/>
              <a:t>	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Product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wise Sale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Party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wise Product wise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48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4899" y="985813"/>
            <a:ext cx="61232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Sales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Register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Sales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Summary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Pending/All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bargain Report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Outgoing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Report (Outward Report)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Day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wise Product Sale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Monthly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Summary (Sales Account wise)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Party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wise Product wise Sale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20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Broker wise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Sale Report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Commission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Agency Sale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n-US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Mandi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Tax Report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4439841"/>
            <a:ext cx="659073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Purchase Reports</a:t>
            </a:r>
          </a:p>
          <a:p>
            <a:r>
              <a:rPr lang="en-US" dirty="0"/>
              <a:t>	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</a:rPr>
              <a:t>	 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Production Issue / Receive Entry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 Store Issue/Receive Entry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32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64040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1517260"/>
            <a:ext cx="54864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2" indent="-342900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Brokerage 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Mal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Bahi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Reports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wise Purchase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Bargain Report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Detail with Bargain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Day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wise Product Purchase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Report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Local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 Purchase Report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Raw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Material Purchase Register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6R Register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Purchase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Summary (Purchase  Account wise)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Annexure-A/B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Tds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Detail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Own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Purchase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8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CROSOFT DYNAMI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E:\Dataman&amp;MS_gld_cert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2196034" cy="653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504508"/>
              </p:ext>
            </p:extLst>
          </p:nvPr>
        </p:nvGraphicFramePr>
        <p:xfrm>
          <a:off x="762000" y="2298720"/>
          <a:ext cx="60991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10" name="Document" r:id="rId6" imgW="5943600" imgH="2641702" progId="Word.Document.12">
                  <p:embed/>
                </p:oleObj>
              </mc:Choice>
              <mc:Fallback>
                <p:oleObj name="Document" r:id="rId6" imgW="5943600" imgH="26417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2000" y="2298720"/>
                        <a:ext cx="6099175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76869" y="8382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21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9200" y="717576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 Reports</a:t>
            </a:r>
            <a:r>
              <a:rPr lang="en-US" dirty="0" smtClean="0"/>
              <a:t>	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Finished Product Stock Summary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Finished Product Stock Ledger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Raw Material Stock Summary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Raw Material Stock Ledger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Stock Above Max./Below Min.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Report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Day Wise Stock Summary (Raw)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Day Wise Stock Summary (Finish)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Finish Stock Register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Raw Stock Register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Intermediate Stock Register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Packing Product Stock Summary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Packing Product Stock Ledger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Packing Product Stock Valuation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Store Stock Ledger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Store Stock Summary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Govt. Report (</a:t>
            </a:r>
            <a:r>
              <a:rPr lang="en-US" sz="16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Lavey</a:t>
            </a:r>
            <a:r>
              <a:rPr lang="en-US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82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438</TotalTime>
  <Words>254</Words>
  <Application>Microsoft Office PowerPoint</Application>
  <PresentationFormat>On-screen Show (4:3)</PresentationFormat>
  <Paragraphs>173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Waveform</vt:lpstr>
      <vt:lpstr>Document</vt:lpstr>
      <vt:lpstr>Bitmap Image</vt:lpstr>
      <vt:lpstr>Microsoft Word Document</vt:lpstr>
      <vt:lpstr> Dataman Computer  Systems (P) Ltd.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Dataman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Jitin</dc:creator>
  <cp:lastModifiedBy>gul</cp:lastModifiedBy>
  <cp:revision>43</cp:revision>
  <dcterms:created xsi:type="dcterms:W3CDTF">2011-08-02T10:48:29Z</dcterms:created>
  <dcterms:modified xsi:type="dcterms:W3CDTF">2011-08-06T09:16:04Z</dcterms:modified>
</cp:coreProperties>
</file>