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61" r:id="rId3"/>
    <p:sldId id="257" r:id="rId4"/>
    <p:sldId id="258" r:id="rId5"/>
    <p:sldId id="260" r:id="rId6"/>
    <p:sldId id="277" r:id="rId7"/>
    <p:sldId id="278" r:id="rId8"/>
    <p:sldId id="279" r:id="rId9"/>
    <p:sldId id="281" r:id="rId10"/>
    <p:sldId id="282" r:id="rId11"/>
    <p:sldId id="283" r:id="rId12"/>
    <p:sldId id="296" r:id="rId13"/>
    <p:sldId id="284" r:id="rId14"/>
    <p:sldId id="293" r:id="rId15"/>
    <p:sldId id="292" r:id="rId16"/>
    <p:sldId id="291" r:id="rId17"/>
    <p:sldId id="290" r:id="rId18"/>
    <p:sldId id="294" r:id="rId19"/>
    <p:sldId id="289" r:id="rId20"/>
    <p:sldId id="295" r:id="rId21"/>
    <p:sldId id="28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11" r:id="rId31"/>
    <p:sldId id="312" r:id="rId32"/>
    <p:sldId id="310" r:id="rId33"/>
    <p:sldId id="309" r:id="rId34"/>
    <p:sldId id="308" r:id="rId35"/>
    <p:sldId id="307" r:id="rId36"/>
    <p:sldId id="306" r:id="rId37"/>
    <p:sldId id="305" r:id="rId38"/>
    <p:sldId id="321" r:id="rId39"/>
    <p:sldId id="320" r:id="rId40"/>
    <p:sldId id="319" r:id="rId41"/>
    <p:sldId id="318" r:id="rId42"/>
    <p:sldId id="317" r:id="rId43"/>
    <p:sldId id="322" r:id="rId44"/>
    <p:sldId id="316" r:id="rId45"/>
    <p:sldId id="315" r:id="rId46"/>
    <p:sldId id="314" r:id="rId47"/>
    <p:sldId id="323" r:id="rId48"/>
    <p:sldId id="313" r:id="rId49"/>
    <p:sldId id="331" r:id="rId50"/>
    <p:sldId id="324" r:id="rId51"/>
    <p:sldId id="330" r:id="rId52"/>
    <p:sldId id="329" r:id="rId53"/>
    <p:sldId id="328" r:id="rId54"/>
    <p:sldId id="327" r:id="rId55"/>
    <p:sldId id="326" r:id="rId56"/>
    <p:sldId id="325" r:id="rId57"/>
    <p:sldId id="339" r:id="rId58"/>
    <p:sldId id="338" r:id="rId59"/>
    <p:sldId id="337" r:id="rId60"/>
    <p:sldId id="336" r:id="rId61"/>
    <p:sldId id="335" r:id="rId62"/>
    <p:sldId id="334" r:id="rId63"/>
    <p:sldId id="333" r:id="rId64"/>
    <p:sldId id="276" r:id="rId65"/>
    <p:sldId id="274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00CEC4"/>
    <a:srgbClr val="7030A0"/>
    <a:srgbClr val="00B0F0"/>
    <a:srgbClr val="00B050"/>
    <a:srgbClr val="0070C0"/>
    <a:srgbClr val="0AA7BE"/>
    <a:srgbClr val="01B59A"/>
    <a:srgbClr val="008E46"/>
    <a:srgbClr val="FD5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9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Gate Entry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0EECF-52D2-49E8-82A4-F58E54E6654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Visitor Gate Pass 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1927F3D-3F12-40D9-96A3-5C340D1EE69A}" type="par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826C4-7A1F-423B-8CBC-DE5D1C90A228}" type="sib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2BE61-312B-42B8-B57C-414DF7B07B98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Unloading Entry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4F1BAB5-2879-4A46-96B4-EFA0BF016DDF}" type="par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D9441-451A-459A-8A85-4EA13B9D4FBF}" type="sib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F6232-7A60-4E99-9FFA-43D056C3CD86}">
      <dgm:prSet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Second Weightment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455C65E-9FCC-419C-988F-E0F11397D23D}" type="par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315D8-D2C7-4806-8A5C-08C3C2FD4EAA}" type="sib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80758-45E7-4CDB-A337-2F3DAEDE65F3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First Weightment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3E55A40-B40B-4085-990A-1FFBDC3D05F1}" type="sib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BFD9A-6121-4179-B527-08C32C05FE89}" type="par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5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F93B6375-CF75-4322-AB01-9447CDAF0F1E}" type="pres">
      <dgm:prSet presAssocID="{4E90EECF-52D2-49E8-82A4-F58E54E66542}" presName="parentLin" presStyleCnt="0"/>
      <dgm:spPr/>
    </dgm:pt>
    <dgm:pt modelId="{1D695C0F-FB65-40DF-B8CF-E8C86DC2A161}" type="pres">
      <dgm:prSet presAssocID="{4E90EECF-52D2-49E8-82A4-F58E54E6654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F64894F-55AB-4333-8777-700D50EC9DAF}" type="pres">
      <dgm:prSet presAssocID="{4E90EECF-52D2-49E8-82A4-F58E54E66542}" presName="parentText" presStyleLbl="node1" presStyleIdx="1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3F6AD08-BCE5-40C9-BF67-BEB81EAB5186}" type="pres">
      <dgm:prSet presAssocID="{4E90EECF-52D2-49E8-82A4-F58E54E66542}" presName="negativeSpace" presStyleCnt="0"/>
      <dgm:spPr/>
    </dgm:pt>
    <dgm:pt modelId="{0A24F579-A0CF-4D71-B798-6384C1A22509}" type="pres">
      <dgm:prSet presAssocID="{4E90EECF-52D2-49E8-82A4-F58E54E66542}" presName="childText" presStyleLbl="conFgAcc1" presStyleIdx="1" presStyleCnt="5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9C74616-FF7D-4BC2-8AB7-8FB74E44A25C}" type="pres">
      <dgm:prSet presAssocID="{E0E826C4-7A1F-423B-8CBC-DE5D1C90A228}" presName="spaceBetweenRectangles" presStyleCnt="0"/>
      <dgm:spPr/>
    </dgm:pt>
    <dgm:pt modelId="{CEF594FE-0391-40CC-AEF8-3DA49DF398AA}" type="pres">
      <dgm:prSet presAssocID="{0ED80758-45E7-4CDB-A337-2F3DAEDE65F3}" presName="parentLin" presStyleCnt="0"/>
      <dgm:spPr/>
    </dgm:pt>
    <dgm:pt modelId="{EFE6F920-E8D3-470F-8F67-9EB2AA5C5E8B}" type="pres">
      <dgm:prSet presAssocID="{0ED80758-45E7-4CDB-A337-2F3DAEDE65F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FBFAA86-C795-4CBB-B7E0-837BCB4AB10D}" type="pres">
      <dgm:prSet presAssocID="{0ED80758-45E7-4CDB-A337-2F3DAEDE65F3}" presName="parentText" presStyleLbl="node1" presStyleIdx="2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F261ECC-458B-4179-9D73-F812C72A0F74}" type="pres">
      <dgm:prSet presAssocID="{0ED80758-45E7-4CDB-A337-2F3DAEDE65F3}" presName="negativeSpace" presStyleCnt="0"/>
      <dgm:spPr/>
    </dgm:pt>
    <dgm:pt modelId="{83B89D44-8D54-4FFB-9515-610111DAC0E6}" type="pres">
      <dgm:prSet presAssocID="{0ED80758-45E7-4CDB-A337-2F3DAEDE65F3}" presName="childText" presStyleLbl="conFgAcc1" presStyleIdx="2" presStyleCnt="5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52688BC9-3CC8-43C7-A87B-E9C6BD99FFCF}" type="pres">
      <dgm:prSet presAssocID="{53E55A40-B40B-4085-990A-1FFBDC3D05F1}" presName="spaceBetweenRectangles" presStyleCnt="0"/>
      <dgm:spPr/>
    </dgm:pt>
    <dgm:pt modelId="{E52B6751-8D25-4BC4-B35F-44DDB2FDB156}" type="pres">
      <dgm:prSet presAssocID="{59E2BE61-312B-42B8-B57C-414DF7B07B98}" presName="parentLin" presStyleCnt="0"/>
      <dgm:spPr/>
    </dgm:pt>
    <dgm:pt modelId="{7A691018-6047-4ECA-A91E-727763294CA4}" type="pres">
      <dgm:prSet presAssocID="{59E2BE61-312B-42B8-B57C-414DF7B07B9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D5063CB-9A2E-4087-9CB4-739D4507FB97}" type="pres">
      <dgm:prSet presAssocID="{59E2BE61-312B-42B8-B57C-414DF7B07B98}" presName="parentText" presStyleLbl="node1" presStyleIdx="3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A84152EA-B7C0-43A8-876E-9BF4E25A76FF}" type="pres">
      <dgm:prSet presAssocID="{59E2BE61-312B-42B8-B57C-414DF7B07B98}" presName="negativeSpace" presStyleCnt="0"/>
      <dgm:spPr/>
    </dgm:pt>
    <dgm:pt modelId="{1CC45A96-C31E-450A-A6E9-1D046B50D2E2}" type="pres">
      <dgm:prSet presAssocID="{59E2BE61-312B-42B8-B57C-414DF7B07B98}" presName="childText" presStyleLbl="conFgAcc1" presStyleIdx="3" presStyleCnt="5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0878DB3-13FF-42C3-9B80-6B0275FCDDAF}" type="pres">
      <dgm:prSet presAssocID="{0B6D9441-451A-459A-8A85-4EA13B9D4FBF}" presName="spaceBetweenRectangles" presStyleCnt="0"/>
      <dgm:spPr/>
    </dgm:pt>
    <dgm:pt modelId="{29806826-D25D-42A2-A134-21B889CD5D0A}" type="pres">
      <dgm:prSet presAssocID="{B3BF6232-7A60-4E99-9FFA-43D056C3CD86}" presName="parentLin" presStyleCnt="0"/>
      <dgm:spPr/>
    </dgm:pt>
    <dgm:pt modelId="{E15E27B9-04C5-4132-A7C5-EE5FB3BE489A}" type="pres">
      <dgm:prSet presAssocID="{B3BF6232-7A60-4E99-9FFA-43D056C3CD8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4707CEE-9D17-47B9-AB06-4C8C08A26422}" type="pres">
      <dgm:prSet presAssocID="{B3BF6232-7A60-4E99-9FFA-43D056C3CD86}" presName="parentText" presStyleLbl="node1" presStyleIdx="4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B33096C5-E2C7-46FC-A236-84D78D33B69C}" type="pres">
      <dgm:prSet presAssocID="{B3BF6232-7A60-4E99-9FFA-43D056C3CD86}" presName="negativeSpace" presStyleCnt="0"/>
      <dgm:spPr/>
    </dgm:pt>
    <dgm:pt modelId="{0F5BBE7C-AB98-43C9-9BDD-F0B7D18662A3}" type="pres">
      <dgm:prSet presAssocID="{B3BF6232-7A60-4E99-9FFA-43D056C3CD86}" presName="childText" presStyleLbl="conFgAcc1" presStyleIdx="4" presStyleCnt="5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5D3DC90A-3777-4777-8B2D-F9FBA9898867}" srcId="{711D4493-FA46-42F4-A211-842DF72793B6}" destId="{59E2BE61-312B-42B8-B57C-414DF7B07B98}" srcOrd="3" destOrd="0" parTransId="{34F1BAB5-2879-4A46-96B4-EFA0BF016DDF}" sibTransId="{0B6D9441-451A-459A-8A85-4EA13B9D4FBF}"/>
    <dgm:cxn modelId="{276A87F7-28D9-4ABF-9F60-90626CB3A11C}" srcId="{711D4493-FA46-42F4-A211-842DF72793B6}" destId="{B3BF6232-7A60-4E99-9FFA-43D056C3CD86}" srcOrd="4" destOrd="0" parTransId="{B455C65E-9FCC-419C-988F-E0F11397D23D}" sibTransId="{4D6315D8-D2C7-4806-8A5C-08C3C2FD4EAA}"/>
    <dgm:cxn modelId="{006E06AB-BA0B-44EC-ABEF-C6606D4F7CCD}" type="presOf" srcId="{8772EC45-9BBA-419C-AB7F-E973941E4265}" destId="{FC35058B-297E-4BA1-8C4A-BC47853DAD31}" srcOrd="0" destOrd="0" presId="urn:microsoft.com/office/officeart/2005/8/layout/list1"/>
    <dgm:cxn modelId="{250C2D8B-FAB0-440C-9CCD-DC688A51029A}" type="presOf" srcId="{59E2BE61-312B-42B8-B57C-414DF7B07B98}" destId="{9D5063CB-9A2E-4087-9CB4-739D4507FB97}" srcOrd="1" destOrd="0" presId="urn:microsoft.com/office/officeart/2005/8/layout/list1"/>
    <dgm:cxn modelId="{15285B56-CC55-4F0B-B50C-5180ECB544C2}" type="presOf" srcId="{4E90EECF-52D2-49E8-82A4-F58E54E66542}" destId="{1D695C0F-FB65-40DF-B8CF-E8C86DC2A161}" srcOrd="0" destOrd="0" presId="urn:microsoft.com/office/officeart/2005/8/layout/list1"/>
    <dgm:cxn modelId="{217555A2-F4F4-4C8E-82CF-20CA8F8BFF3C}" type="presOf" srcId="{8772EC45-9BBA-419C-AB7F-E973941E4265}" destId="{FCE7483E-0674-41F9-8EC5-52EE73C9C575}" srcOrd="1" destOrd="0" presId="urn:microsoft.com/office/officeart/2005/8/layout/list1"/>
    <dgm:cxn modelId="{3FB43E1C-C8AF-49E9-A456-A46A17BFD9AA}" type="presOf" srcId="{0ED80758-45E7-4CDB-A337-2F3DAEDE65F3}" destId="{EFE6F920-E8D3-470F-8F67-9EB2AA5C5E8B}" srcOrd="0" destOrd="0" presId="urn:microsoft.com/office/officeart/2005/8/layout/list1"/>
    <dgm:cxn modelId="{066FC3F6-4D64-4845-94BF-C947F41177F6}" type="presOf" srcId="{0ED80758-45E7-4CDB-A337-2F3DAEDE65F3}" destId="{CFBFAA86-C795-4CBB-B7E0-837BCB4AB10D}" srcOrd="1" destOrd="0" presId="urn:microsoft.com/office/officeart/2005/8/layout/list1"/>
    <dgm:cxn modelId="{20928153-2437-46CF-B7F2-B412ABD6CF73}" srcId="{711D4493-FA46-42F4-A211-842DF72793B6}" destId="{0ED80758-45E7-4CDB-A337-2F3DAEDE65F3}" srcOrd="2" destOrd="0" parTransId="{C71BFD9A-6121-4179-B527-08C32C05FE89}" sibTransId="{53E55A40-B40B-4085-990A-1FFBDC3D05F1}"/>
    <dgm:cxn modelId="{2296335C-BBDA-4E2D-9172-0FB18EE2A4B3}" type="presOf" srcId="{59E2BE61-312B-42B8-B57C-414DF7B07B98}" destId="{7A691018-6047-4ECA-A91E-727763294CA4}" srcOrd="0" destOrd="0" presId="urn:microsoft.com/office/officeart/2005/8/layout/list1"/>
    <dgm:cxn modelId="{4D17A16A-EB46-4219-ADFB-AE77878F24AA}" srcId="{711D4493-FA46-42F4-A211-842DF72793B6}" destId="{4E90EECF-52D2-49E8-82A4-F58E54E66542}" srcOrd="1" destOrd="0" parTransId="{D1927F3D-3F12-40D9-96A3-5C340D1EE69A}" sibTransId="{E0E826C4-7A1F-423B-8CBC-DE5D1C90A228}"/>
    <dgm:cxn modelId="{BE48F451-622E-4ECA-B229-56842E56ACB3}" type="presOf" srcId="{B3BF6232-7A60-4E99-9FFA-43D056C3CD86}" destId="{E15E27B9-04C5-4132-A7C5-EE5FB3BE489A}" srcOrd="0" destOrd="0" presId="urn:microsoft.com/office/officeart/2005/8/layout/list1"/>
    <dgm:cxn modelId="{D298A008-F6B5-49E4-9DDB-7BF96D7248F3}" type="presOf" srcId="{711D4493-FA46-42F4-A211-842DF72793B6}" destId="{47D67B2F-0FCB-4D43-97B5-5B0FB72A9159}" srcOrd="0" destOrd="0" presId="urn:microsoft.com/office/officeart/2005/8/layout/list1"/>
    <dgm:cxn modelId="{821C717D-79C9-45B6-BFB0-A7F047353A28}" type="presOf" srcId="{4E90EECF-52D2-49E8-82A4-F58E54E66542}" destId="{DF64894F-55AB-4333-8777-700D50EC9DAF}" srcOrd="1" destOrd="0" presId="urn:microsoft.com/office/officeart/2005/8/layout/list1"/>
    <dgm:cxn modelId="{F822C79D-0C13-4ACA-927D-D64EABCE3703}" type="presOf" srcId="{B3BF6232-7A60-4E99-9FFA-43D056C3CD86}" destId="{14707CEE-9D17-47B9-AB06-4C8C08A26422}" srcOrd="1" destOrd="0" presId="urn:microsoft.com/office/officeart/2005/8/layout/list1"/>
    <dgm:cxn modelId="{52AD3B66-FA21-4087-8667-E6D6AD4B77DC}" type="presParOf" srcId="{47D67B2F-0FCB-4D43-97B5-5B0FB72A9159}" destId="{18484983-AD87-4437-9FCC-BE4665766312}" srcOrd="0" destOrd="0" presId="urn:microsoft.com/office/officeart/2005/8/layout/list1"/>
    <dgm:cxn modelId="{DE8EA06C-60BE-46FF-A9F7-6F62D8A96FB0}" type="presParOf" srcId="{18484983-AD87-4437-9FCC-BE4665766312}" destId="{FC35058B-297E-4BA1-8C4A-BC47853DAD31}" srcOrd="0" destOrd="0" presId="urn:microsoft.com/office/officeart/2005/8/layout/list1"/>
    <dgm:cxn modelId="{7CAE6826-F584-4670-B8A3-2E4C9A696C6E}" type="presParOf" srcId="{18484983-AD87-4437-9FCC-BE4665766312}" destId="{FCE7483E-0674-41F9-8EC5-52EE73C9C575}" srcOrd="1" destOrd="0" presId="urn:microsoft.com/office/officeart/2005/8/layout/list1"/>
    <dgm:cxn modelId="{1C91E94D-7CB4-495C-B686-BFBF57CC5909}" type="presParOf" srcId="{47D67B2F-0FCB-4D43-97B5-5B0FB72A9159}" destId="{D875A5D4-14C2-40A0-AA6E-07BD517517F7}" srcOrd="1" destOrd="0" presId="urn:microsoft.com/office/officeart/2005/8/layout/list1"/>
    <dgm:cxn modelId="{91ACF671-F880-4E07-AADB-7C1C20679A3B}" type="presParOf" srcId="{47D67B2F-0FCB-4D43-97B5-5B0FB72A9159}" destId="{E9A56F2E-3016-4236-8EB5-A1E818A56990}" srcOrd="2" destOrd="0" presId="urn:microsoft.com/office/officeart/2005/8/layout/list1"/>
    <dgm:cxn modelId="{004975CC-1E56-4A4B-B582-44CDECBD6445}" type="presParOf" srcId="{47D67B2F-0FCB-4D43-97B5-5B0FB72A9159}" destId="{0988BAA5-4B40-484F-B09B-6CA7A086A7FB}" srcOrd="3" destOrd="0" presId="urn:microsoft.com/office/officeart/2005/8/layout/list1"/>
    <dgm:cxn modelId="{7543D386-773C-4946-83D7-F34BAD7112FE}" type="presParOf" srcId="{47D67B2F-0FCB-4D43-97B5-5B0FB72A9159}" destId="{F93B6375-CF75-4322-AB01-9447CDAF0F1E}" srcOrd="4" destOrd="0" presId="urn:microsoft.com/office/officeart/2005/8/layout/list1"/>
    <dgm:cxn modelId="{FF453A98-6E8A-4043-90FE-E735BD4BDDA0}" type="presParOf" srcId="{F93B6375-CF75-4322-AB01-9447CDAF0F1E}" destId="{1D695C0F-FB65-40DF-B8CF-E8C86DC2A161}" srcOrd="0" destOrd="0" presId="urn:microsoft.com/office/officeart/2005/8/layout/list1"/>
    <dgm:cxn modelId="{FFEDE915-4B26-4D72-89C9-D45C9254F45E}" type="presParOf" srcId="{F93B6375-CF75-4322-AB01-9447CDAF0F1E}" destId="{DF64894F-55AB-4333-8777-700D50EC9DAF}" srcOrd="1" destOrd="0" presId="urn:microsoft.com/office/officeart/2005/8/layout/list1"/>
    <dgm:cxn modelId="{0E6B3DCA-D8DC-41E1-8F7E-CDF4792B3698}" type="presParOf" srcId="{47D67B2F-0FCB-4D43-97B5-5B0FB72A9159}" destId="{73F6AD08-BCE5-40C9-BF67-BEB81EAB5186}" srcOrd="5" destOrd="0" presId="urn:microsoft.com/office/officeart/2005/8/layout/list1"/>
    <dgm:cxn modelId="{711E3A80-781B-499A-8482-2D0DECBF0F09}" type="presParOf" srcId="{47D67B2F-0FCB-4D43-97B5-5B0FB72A9159}" destId="{0A24F579-A0CF-4D71-B798-6384C1A22509}" srcOrd="6" destOrd="0" presId="urn:microsoft.com/office/officeart/2005/8/layout/list1"/>
    <dgm:cxn modelId="{327FE1B9-AC41-455A-9CA9-CAD7511BF1F5}" type="presParOf" srcId="{47D67B2F-0FCB-4D43-97B5-5B0FB72A9159}" destId="{99C74616-FF7D-4BC2-8AB7-8FB74E44A25C}" srcOrd="7" destOrd="0" presId="urn:microsoft.com/office/officeart/2005/8/layout/list1"/>
    <dgm:cxn modelId="{5EDF2A0E-D883-497A-BB12-EB421258E6DE}" type="presParOf" srcId="{47D67B2F-0FCB-4D43-97B5-5B0FB72A9159}" destId="{CEF594FE-0391-40CC-AEF8-3DA49DF398AA}" srcOrd="8" destOrd="0" presId="urn:microsoft.com/office/officeart/2005/8/layout/list1"/>
    <dgm:cxn modelId="{37C91434-81A3-4941-B0DF-1380504E9B3B}" type="presParOf" srcId="{CEF594FE-0391-40CC-AEF8-3DA49DF398AA}" destId="{EFE6F920-E8D3-470F-8F67-9EB2AA5C5E8B}" srcOrd="0" destOrd="0" presId="urn:microsoft.com/office/officeart/2005/8/layout/list1"/>
    <dgm:cxn modelId="{565BD27A-93B3-40EB-9322-4DE19B96714C}" type="presParOf" srcId="{CEF594FE-0391-40CC-AEF8-3DA49DF398AA}" destId="{CFBFAA86-C795-4CBB-B7E0-837BCB4AB10D}" srcOrd="1" destOrd="0" presId="urn:microsoft.com/office/officeart/2005/8/layout/list1"/>
    <dgm:cxn modelId="{B8640786-A588-4A18-B151-1C518A223381}" type="presParOf" srcId="{47D67B2F-0FCB-4D43-97B5-5B0FB72A9159}" destId="{0F261ECC-458B-4179-9D73-F812C72A0F74}" srcOrd="9" destOrd="0" presId="urn:microsoft.com/office/officeart/2005/8/layout/list1"/>
    <dgm:cxn modelId="{9F8D6030-0DE0-473E-89F0-4D71A9B315E4}" type="presParOf" srcId="{47D67B2F-0FCB-4D43-97B5-5B0FB72A9159}" destId="{83B89D44-8D54-4FFB-9515-610111DAC0E6}" srcOrd="10" destOrd="0" presId="urn:microsoft.com/office/officeart/2005/8/layout/list1"/>
    <dgm:cxn modelId="{698FE220-4990-40C3-A997-05D19FE6C210}" type="presParOf" srcId="{47D67B2F-0FCB-4D43-97B5-5B0FB72A9159}" destId="{52688BC9-3CC8-43C7-A87B-E9C6BD99FFCF}" srcOrd="11" destOrd="0" presId="urn:microsoft.com/office/officeart/2005/8/layout/list1"/>
    <dgm:cxn modelId="{6BA10737-07E5-4E9A-ACF1-133E8E405E5E}" type="presParOf" srcId="{47D67B2F-0FCB-4D43-97B5-5B0FB72A9159}" destId="{E52B6751-8D25-4BC4-B35F-44DDB2FDB156}" srcOrd="12" destOrd="0" presId="urn:microsoft.com/office/officeart/2005/8/layout/list1"/>
    <dgm:cxn modelId="{54157F3A-E8BF-43D7-B674-671364EDC9EB}" type="presParOf" srcId="{E52B6751-8D25-4BC4-B35F-44DDB2FDB156}" destId="{7A691018-6047-4ECA-A91E-727763294CA4}" srcOrd="0" destOrd="0" presId="urn:microsoft.com/office/officeart/2005/8/layout/list1"/>
    <dgm:cxn modelId="{CF741990-490B-47F7-A61A-926595D02D7B}" type="presParOf" srcId="{E52B6751-8D25-4BC4-B35F-44DDB2FDB156}" destId="{9D5063CB-9A2E-4087-9CB4-739D4507FB97}" srcOrd="1" destOrd="0" presId="urn:microsoft.com/office/officeart/2005/8/layout/list1"/>
    <dgm:cxn modelId="{28A72A7F-A445-4F70-B47E-992655F10548}" type="presParOf" srcId="{47D67B2F-0FCB-4D43-97B5-5B0FB72A9159}" destId="{A84152EA-B7C0-43A8-876E-9BF4E25A76FF}" srcOrd="13" destOrd="0" presId="urn:microsoft.com/office/officeart/2005/8/layout/list1"/>
    <dgm:cxn modelId="{B7E3EF8A-6930-43B2-81B8-643C2E437E49}" type="presParOf" srcId="{47D67B2F-0FCB-4D43-97B5-5B0FB72A9159}" destId="{1CC45A96-C31E-450A-A6E9-1D046B50D2E2}" srcOrd="14" destOrd="0" presId="urn:microsoft.com/office/officeart/2005/8/layout/list1"/>
    <dgm:cxn modelId="{B0FC5A54-B04B-4CE3-8D8E-4EBD7C1A7ED5}" type="presParOf" srcId="{47D67B2F-0FCB-4D43-97B5-5B0FB72A9159}" destId="{80878DB3-13FF-42C3-9B80-6B0275FCDDAF}" srcOrd="15" destOrd="0" presId="urn:microsoft.com/office/officeart/2005/8/layout/list1"/>
    <dgm:cxn modelId="{B0EBB7F2-C0B4-4E8B-B436-9D98EE18C31E}" type="presParOf" srcId="{47D67B2F-0FCB-4D43-97B5-5B0FB72A9159}" destId="{29806826-D25D-42A2-A134-21B889CD5D0A}" srcOrd="16" destOrd="0" presId="urn:microsoft.com/office/officeart/2005/8/layout/list1"/>
    <dgm:cxn modelId="{6272D144-0061-4E88-98EB-2FC795CDDE68}" type="presParOf" srcId="{29806826-D25D-42A2-A134-21B889CD5D0A}" destId="{E15E27B9-04C5-4132-A7C5-EE5FB3BE489A}" srcOrd="0" destOrd="0" presId="urn:microsoft.com/office/officeart/2005/8/layout/list1"/>
    <dgm:cxn modelId="{6FA8461C-306B-4ABC-9CAA-27AFEEDC4EA8}" type="presParOf" srcId="{29806826-D25D-42A2-A134-21B889CD5D0A}" destId="{14707CEE-9D17-47B9-AB06-4C8C08A26422}" srcOrd="1" destOrd="0" presId="urn:microsoft.com/office/officeart/2005/8/layout/list1"/>
    <dgm:cxn modelId="{655EFAE2-C368-4346-86CB-736B03A29AA0}" type="presParOf" srcId="{47D67B2F-0FCB-4D43-97B5-5B0FB72A9159}" destId="{B33096C5-E2C7-46FC-A236-84D78D33B69C}" srcOrd="17" destOrd="0" presId="urn:microsoft.com/office/officeart/2005/8/layout/list1"/>
    <dgm:cxn modelId="{B7BD1A6D-8624-4445-872B-265412A9B965}" type="presParOf" srcId="{47D67B2F-0FCB-4D43-97B5-5B0FB72A9159}" destId="{0F5BBE7C-AB98-43C9-9BDD-F0B7D18662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Indent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0EECF-52D2-49E8-82A4-F58E54E6654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Indent Assign 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1927F3D-3F12-40D9-96A3-5C340D1EE69A}" type="par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826C4-7A1F-423B-8CBC-DE5D1C90A228}" type="sib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73DC9-C583-499D-AB62-23E2E177BB90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Quotation Entry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3ABCF86-23ED-4449-999C-242FA568FAAC}" type="parTrans" cxnId="{1CEB9736-0BA7-46E7-B2BC-1E4C8BA38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A3982-1264-4788-BF75-E7CB3E541B17}" type="sibTrans" cxnId="{1CEB9736-0BA7-46E7-B2BC-1E4C8BA38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722B8-9E17-4356-8BC8-DF0E40EF78D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Order Entry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77EC76F-2FCB-4718-B30F-5CCF54E10312}" type="parTrans" cxnId="{9CC23743-4EB4-403B-8BA2-0F89036724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FCC14-0656-4F3B-94BF-C757BB40C78D}" type="sibTrans" cxnId="{9CC23743-4EB4-403B-8BA2-0F89036724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C58CC-F562-4407-8D40-B3588CFCC7F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GRN Entry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23A0C65-1BD0-4938-BB08-E32741168BC2}" type="par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2FD2C-40BA-495F-8BBD-5099C75857B3}" type="sib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80758-45E7-4CDB-A337-2F3DAEDE65F3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Bill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71BFD9A-6121-4179-B527-08C32C05FE89}" type="par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55A40-B40B-4085-990A-1FFBDC3D05F1}" type="sib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2BE61-312B-42B8-B57C-414DF7B07B98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Bill Direct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4F1BAB5-2879-4A46-96B4-EFA0BF016DDF}" type="par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D9441-451A-459A-8A85-4EA13B9D4FBF}" type="sib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F6232-7A60-4E99-9FFA-43D056C3CD86}">
      <dgm:prSet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Purchase Return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455C65E-9FCC-419C-988F-E0F11397D23D}" type="par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315D8-D2C7-4806-8A5C-08C3C2FD4EAA}" type="sib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681CB-3343-445E-8381-CEC3FF527E3B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Enquiry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8E59F50-56AD-401A-9ABE-2689F068EC46}" type="parTrans" cxnId="{EC8D9005-32FC-4848-B1B4-C25D539FB1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680DD-14D1-4101-A0DF-F75839759EB4}" type="sibTrans" cxnId="{EC8D9005-32FC-4848-B1B4-C25D539FB1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F93B6375-CF75-4322-AB01-9447CDAF0F1E}" type="pres">
      <dgm:prSet presAssocID="{4E90EECF-52D2-49E8-82A4-F58E54E66542}" presName="parentLin" presStyleCnt="0"/>
      <dgm:spPr/>
    </dgm:pt>
    <dgm:pt modelId="{1D695C0F-FB65-40DF-B8CF-E8C86DC2A161}" type="pres">
      <dgm:prSet presAssocID="{4E90EECF-52D2-49E8-82A4-F58E54E66542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DF64894F-55AB-4333-8777-700D50EC9DAF}" type="pres">
      <dgm:prSet presAssocID="{4E90EECF-52D2-49E8-82A4-F58E54E66542}" presName="parentText" presStyleLbl="node1" presStyleIdx="1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3F6AD08-BCE5-40C9-BF67-BEB81EAB5186}" type="pres">
      <dgm:prSet presAssocID="{4E90EECF-52D2-49E8-82A4-F58E54E66542}" presName="negativeSpace" presStyleCnt="0"/>
      <dgm:spPr/>
    </dgm:pt>
    <dgm:pt modelId="{0A24F579-A0CF-4D71-B798-6384C1A22509}" type="pres">
      <dgm:prSet presAssocID="{4E90EECF-52D2-49E8-82A4-F58E54E66542}" presName="childText" presStyleLbl="conFgAcc1" presStyleIdx="1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9C74616-FF7D-4BC2-8AB7-8FB74E44A25C}" type="pres">
      <dgm:prSet presAssocID="{E0E826C4-7A1F-423B-8CBC-DE5D1C90A228}" presName="spaceBetweenRectangles" presStyleCnt="0"/>
      <dgm:spPr/>
    </dgm:pt>
    <dgm:pt modelId="{89F055A8-3776-41D0-831B-4B5EAB207314}" type="pres">
      <dgm:prSet presAssocID="{7C9681CB-3343-445E-8381-CEC3FF527E3B}" presName="parentLin" presStyleCnt="0"/>
      <dgm:spPr/>
    </dgm:pt>
    <dgm:pt modelId="{56AB16B7-20EF-4259-BCCE-418EB359C748}" type="pres">
      <dgm:prSet presAssocID="{7C9681CB-3343-445E-8381-CEC3FF527E3B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E1F34365-45C8-4EAC-9553-53DCF05D90C3}" type="pres">
      <dgm:prSet presAssocID="{7C9681CB-3343-445E-8381-CEC3FF527E3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156CD-9E0A-4616-BF5E-5E9B98F3AD57}" type="pres">
      <dgm:prSet presAssocID="{7C9681CB-3343-445E-8381-CEC3FF527E3B}" presName="negativeSpace" presStyleCnt="0"/>
      <dgm:spPr/>
    </dgm:pt>
    <dgm:pt modelId="{49B17AA2-F938-4257-88F7-7A0C62226F62}" type="pres">
      <dgm:prSet presAssocID="{7C9681CB-3343-445E-8381-CEC3FF527E3B}" presName="childText" presStyleLbl="conFgAcc1" presStyleIdx="2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E47C74D-B224-4871-85A5-CBC098AE3F42}" type="pres">
      <dgm:prSet presAssocID="{CF3680DD-14D1-4101-A0DF-F75839759EB4}" presName="spaceBetweenRectangles" presStyleCnt="0"/>
      <dgm:spPr/>
    </dgm:pt>
    <dgm:pt modelId="{60EA665C-C723-40DF-A783-DF99C8BBE816}" type="pres">
      <dgm:prSet presAssocID="{1B573DC9-C583-499D-AB62-23E2E177BB90}" presName="parentLin" presStyleCnt="0"/>
      <dgm:spPr/>
    </dgm:pt>
    <dgm:pt modelId="{E2E1C179-F7B2-4FEA-B7D5-9C555E4BF120}" type="pres">
      <dgm:prSet presAssocID="{1B573DC9-C583-499D-AB62-23E2E177BB90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5BB1E48F-311D-4EA3-8505-9763A2F714E0}" type="pres">
      <dgm:prSet presAssocID="{1B573DC9-C583-499D-AB62-23E2E177BB90}" presName="parentText" presStyleLbl="node1" presStyleIdx="3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EEE95DE-C55F-435F-93FC-6FD1FAE8DDDB}" type="pres">
      <dgm:prSet presAssocID="{1B573DC9-C583-499D-AB62-23E2E177BB90}" presName="negativeSpace" presStyleCnt="0"/>
      <dgm:spPr/>
    </dgm:pt>
    <dgm:pt modelId="{9BFB8344-98C9-4A07-8AEB-4F76D0900136}" type="pres">
      <dgm:prSet presAssocID="{1B573DC9-C583-499D-AB62-23E2E177BB90}" presName="childText" presStyleLbl="conFgAcc1" presStyleIdx="3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76CC52EC-9518-4250-9552-768316E5A743}" type="pres">
      <dgm:prSet presAssocID="{703A3982-1264-4788-BF75-E7CB3E541B17}" presName="spaceBetweenRectangles" presStyleCnt="0"/>
      <dgm:spPr/>
    </dgm:pt>
    <dgm:pt modelId="{98F9C2E9-7AD6-45F9-A544-35EAFEA414CC}" type="pres">
      <dgm:prSet presAssocID="{1A3722B8-9E17-4356-8BC8-DF0E40EF78D2}" presName="parentLin" presStyleCnt="0"/>
      <dgm:spPr/>
    </dgm:pt>
    <dgm:pt modelId="{A565CE36-4DFB-4615-8EEB-44216B5DA327}" type="pres">
      <dgm:prSet presAssocID="{1A3722B8-9E17-4356-8BC8-DF0E40EF78D2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F3664460-33E7-457F-B2EA-D60A8C7F8169}" type="pres">
      <dgm:prSet presAssocID="{1A3722B8-9E17-4356-8BC8-DF0E40EF78D2}" presName="parentText" presStyleLbl="node1" presStyleIdx="4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68BE373-073F-446D-A73A-CA40BE776EB0}" type="pres">
      <dgm:prSet presAssocID="{1A3722B8-9E17-4356-8BC8-DF0E40EF78D2}" presName="negativeSpace" presStyleCnt="0"/>
      <dgm:spPr/>
    </dgm:pt>
    <dgm:pt modelId="{CBBAC7BE-BFA2-417C-A1E8-7D8543FED267}" type="pres">
      <dgm:prSet presAssocID="{1A3722B8-9E17-4356-8BC8-DF0E40EF78D2}" presName="childText" presStyleLbl="conFgAcc1" presStyleIdx="4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A9C8F87E-5B45-46BC-86B2-1A48AD03DE86}" type="pres">
      <dgm:prSet presAssocID="{603FCC14-0656-4F3B-94BF-C757BB40C78D}" presName="spaceBetweenRectangles" presStyleCnt="0"/>
      <dgm:spPr/>
    </dgm:pt>
    <dgm:pt modelId="{0C7D1E1B-CB93-4FEE-8E3F-F90D82D05A20}" type="pres">
      <dgm:prSet presAssocID="{F23C58CC-F562-4407-8D40-B3588CFCC7F2}" presName="parentLin" presStyleCnt="0"/>
      <dgm:spPr/>
    </dgm:pt>
    <dgm:pt modelId="{17589A63-87FF-4292-B4C9-BD84D1EF49AE}" type="pres">
      <dgm:prSet presAssocID="{F23C58CC-F562-4407-8D40-B3588CFCC7F2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5987C5FF-6D07-4CF2-8DA4-DCAE248149EF}" type="pres">
      <dgm:prSet presAssocID="{F23C58CC-F562-4407-8D40-B3588CFCC7F2}" presName="parentText" presStyleLbl="node1" presStyleIdx="5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CF45F77-FCB1-47A6-9E3A-8E1A3B74056D}" type="pres">
      <dgm:prSet presAssocID="{F23C58CC-F562-4407-8D40-B3588CFCC7F2}" presName="negativeSpace" presStyleCnt="0"/>
      <dgm:spPr/>
    </dgm:pt>
    <dgm:pt modelId="{EDAC6C8E-84CE-4AE5-BD5C-1C28653A3D52}" type="pres">
      <dgm:prSet presAssocID="{F23C58CC-F562-4407-8D40-B3588CFCC7F2}" presName="childText" presStyleLbl="conFgAcc1" presStyleIdx="5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2130FAE3-AA76-46D4-8514-C637F74C9DE0}" type="pres">
      <dgm:prSet presAssocID="{A542FD2C-40BA-495F-8BBD-5099C75857B3}" presName="spaceBetweenRectangles" presStyleCnt="0"/>
      <dgm:spPr/>
    </dgm:pt>
    <dgm:pt modelId="{CEF594FE-0391-40CC-AEF8-3DA49DF398AA}" type="pres">
      <dgm:prSet presAssocID="{0ED80758-45E7-4CDB-A337-2F3DAEDE65F3}" presName="parentLin" presStyleCnt="0"/>
      <dgm:spPr/>
    </dgm:pt>
    <dgm:pt modelId="{EFE6F920-E8D3-470F-8F67-9EB2AA5C5E8B}" type="pres">
      <dgm:prSet presAssocID="{0ED80758-45E7-4CDB-A337-2F3DAEDE65F3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CFBFAA86-C795-4CBB-B7E0-837BCB4AB10D}" type="pres">
      <dgm:prSet presAssocID="{0ED80758-45E7-4CDB-A337-2F3DAEDE65F3}" presName="parentText" presStyleLbl="node1" presStyleIdx="6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F261ECC-458B-4179-9D73-F812C72A0F74}" type="pres">
      <dgm:prSet presAssocID="{0ED80758-45E7-4CDB-A337-2F3DAEDE65F3}" presName="negativeSpace" presStyleCnt="0"/>
      <dgm:spPr/>
    </dgm:pt>
    <dgm:pt modelId="{83B89D44-8D54-4FFB-9515-610111DAC0E6}" type="pres">
      <dgm:prSet presAssocID="{0ED80758-45E7-4CDB-A337-2F3DAEDE65F3}" presName="childText" presStyleLbl="conFgAcc1" presStyleIdx="6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52688BC9-3CC8-43C7-A87B-E9C6BD99FFCF}" type="pres">
      <dgm:prSet presAssocID="{53E55A40-B40B-4085-990A-1FFBDC3D05F1}" presName="spaceBetweenRectangles" presStyleCnt="0"/>
      <dgm:spPr/>
    </dgm:pt>
    <dgm:pt modelId="{E52B6751-8D25-4BC4-B35F-44DDB2FDB156}" type="pres">
      <dgm:prSet presAssocID="{59E2BE61-312B-42B8-B57C-414DF7B07B98}" presName="parentLin" presStyleCnt="0"/>
      <dgm:spPr/>
    </dgm:pt>
    <dgm:pt modelId="{7A691018-6047-4ECA-A91E-727763294CA4}" type="pres">
      <dgm:prSet presAssocID="{59E2BE61-312B-42B8-B57C-414DF7B07B98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9D5063CB-9A2E-4087-9CB4-739D4507FB97}" type="pres">
      <dgm:prSet presAssocID="{59E2BE61-312B-42B8-B57C-414DF7B07B98}" presName="parentText" presStyleLbl="node1" presStyleIdx="7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A84152EA-B7C0-43A8-876E-9BF4E25A76FF}" type="pres">
      <dgm:prSet presAssocID="{59E2BE61-312B-42B8-B57C-414DF7B07B98}" presName="negativeSpace" presStyleCnt="0"/>
      <dgm:spPr/>
    </dgm:pt>
    <dgm:pt modelId="{1CC45A96-C31E-450A-A6E9-1D046B50D2E2}" type="pres">
      <dgm:prSet presAssocID="{59E2BE61-312B-42B8-B57C-414DF7B07B98}" presName="childText" presStyleLbl="conFgAcc1" presStyleIdx="7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0878DB3-13FF-42C3-9B80-6B0275FCDDAF}" type="pres">
      <dgm:prSet presAssocID="{0B6D9441-451A-459A-8A85-4EA13B9D4FBF}" presName="spaceBetweenRectangles" presStyleCnt="0"/>
      <dgm:spPr/>
    </dgm:pt>
    <dgm:pt modelId="{29806826-D25D-42A2-A134-21B889CD5D0A}" type="pres">
      <dgm:prSet presAssocID="{B3BF6232-7A60-4E99-9FFA-43D056C3CD86}" presName="parentLin" presStyleCnt="0"/>
      <dgm:spPr/>
    </dgm:pt>
    <dgm:pt modelId="{E15E27B9-04C5-4132-A7C5-EE5FB3BE489A}" type="pres">
      <dgm:prSet presAssocID="{B3BF6232-7A60-4E99-9FFA-43D056C3CD86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14707CEE-9D17-47B9-AB06-4C8C08A26422}" type="pres">
      <dgm:prSet presAssocID="{B3BF6232-7A60-4E99-9FFA-43D056C3CD86}" presName="parentText" presStyleLbl="node1" presStyleIdx="8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B33096C5-E2C7-46FC-A236-84D78D33B69C}" type="pres">
      <dgm:prSet presAssocID="{B3BF6232-7A60-4E99-9FFA-43D056C3CD86}" presName="negativeSpace" presStyleCnt="0"/>
      <dgm:spPr/>
    </dgm:pt>
    <dgm:pt modelId="{0F5BBE7C-AB98-43C9-9BDD-F0B7D18662A3}" type="pres">
      <dgm:prSet presAssocID="{B3BF6232-7A60-4E99-9FFA-43D056C3CD86}" presName="childText" presStyleLbl="conFgAcc1" presStyleIdx="8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67F86AA4-798B-4504-AAC7-7E42DCB20EBB}" type="presOf" srcId="{1B573DC9-C583-499D-AB62-23E2E177BB90}" destId="{E2E1C179-F7B2-4FEA-B7D5-9C555E4BF120}" srcOrd="0" destOrd="0" presId="urn:microsoft.com/office/officeart/2005/8/layout/list1"/>
    <dgm:cxn modelId="{4D17A16A-EB46-4219-ADFB-AE77878F24AA}" srcId="{711D4493-FA46-42F4-A211-842DF72793B6}" destId="{4E90EECF-52D2-49E8-82A4-F58E54E66542}" srcOrd="1" destOrd="0" parTransId="{D1927F3D-3F12-40D9-96A3-5C340D1EE69A}" sibTransId="{E0E826C4-7A1F-423B-8CBC-DE5D1C90A228}"/>
    <dgm:cxn modelId="{354B6515-690F-41EC-89A7-888737A92194}" type="presOf" srcId="{59E2BE61-312B-42B8-B57C-414DF7B07B98}" destId="{7A691018-6047-4ECA-A91E-727763294CA4}" srcOrd="0" destOrd="0" presId="urn:microsoft.com/office/officeart/2005/8/layout/list1"/>
    <dgm:cxn modelId="{26F764ED-777F-4E0B-8DF0-8B7656B2DBA0}" type="presOf" srcId="{4E90EECF-52D2-49E8-82A4-F58E54E66542}" destId="{DF64894F-55AB-4333-8777-700D50EC9DAF}" srcOrd="1" destOrd="0" presId="urn:microsoft.com/office/officeart/2005/8/layout/list1"/>
    <dgm:cxn modelId="{6837F3F1-20B4-4333-81EE-56019810A08A}" type="presOf" srcId="{8772EC45-9BBA-419C-AB7F-E973941E4265}" destId="{FC35058B-297E-4BA1-8C4A-BC47853DAD31}" srcOrd="0" destOrd="0" presId="urn:microsoft.com/office/officeart/2005/8/layout/list1"/>
    <dgm:cxn modelId="{EC8D9005-32FC-4848-B1B4-C25D539FB110}" srcId="{711D4493-FA46-42F4-A211-842DF72793B6}" destId="{7C9681CB-3343-445E-8381-CEC3FF527E3B}" srcOrd="2" destOrd="0" parTransId="{58E59F50-56AD-401A-9ABE-2689F068EC46}" sibTransId="{CF3680DD-14D1-4101-A0DF-F75839759EB4}"/>
    <dgm:cxn modelId="{54E56980-0344-4A3B-95F5-6C1B8E7B0AA5}" type="presOf" srcId="{7C9681CB-3343-445E-8381-CEC3FF527E3B}" destId="{56AB16B7-20EF-4259-BCCE-418EB359C748}" srcOrd="0" destOrd="0" presId="urn:microsoft.com/office/officeart/2005/8/layout/list1"/>
    <dgm:cxn modelId="{034ED2B9-AB8D-4BCD-AF37-AA27C7274B81}" type="presOf" srcId="{F23C58CC-F562-4407-8D40-B3588CFCC7F2}" destId="{17589A63-87FF-4292-B4C9-BD84D1EF49AE}" srcOrd="0" destOrd="0" presId="urn:microsoft.com/office/officeart/2005/8/layout/list1"/>
    <dgm:cxn modelId="{70A89439-C2A5-49FD-BC3A-31E89CC29232}" type="presOf" srcId="{1A3722B8-9E17-4356-8BC8-DF0E40EF78D2}" destId="{A565CE36-4DFB-4615-8EEB-44216B5DA327}" srcOrd="0" destOrd="0" presId="urn:microsoft.com/office/officeart/2005/8/layout/list1"/>
    <dgm:cxn modelId="{9B598D71-2D28-487E-9E3D-7BA25D27849A}" type="presOf" srcId="{59E2BE61-312B-42B8-B57C-414DF7B07B98}" destId="{9D5063CB-9A2E-4087-9CB4-739D4507FB97}" srcOrd="1" destOrd="0" presId="urn:microsoft.com/office/officeart/2005/8/layout/list1"/>
    <dgm:cxn modelId="{4C96EB07-9C65-43AE-BC1A-FB0D71B5ECBE}" type="presOf" srcId="{8772EC45-9BBA-419C-AB7F-E973941E4265}" destId="{FCE7483E-0674-41F9-8EC5-52EE73C9C575}" srcOrd="1" destOrd="0" presId="urn:microsoft.com/office/officeart/2005/8/layout/list1"/>
    <dgm:cxn modelId="{1CEB9736-0BA7-46E7-B2BC-1E4C8BA3853D}" srcId="{711D4493-FA46-42F4-A211-842DF72793B6}" destId="{1B573DC9-C583-499D-AB62-23E2E177BB90}" srcOrd="3" destOrd="0" parTransId="{73ABCF86-23ED-4449-999C-242FA568FAAC}" sibTransId="{703A3982-1264-4788-BF75-E7CB3E541B17}"/>
    <dgm:cxn modelId="{20928153-2437-46CF-B7F2-B412ABD6CF73}" srcId="{711D4493-FA46-42F4-A211-842DF72793B6}" destId="{0ED80758-45E7-4CDB-A337-2F3DAEDE65F3}" srcOrd="6" destOrd="0" parTransId="{C71BFD9A-6121-4179-B527-08C32C05FE89}" sibTransId="{53E55A40-B40B-4085-990A-1FFBDC3D05F1}"/>
    <dgm:cxn modelId="{0A2E7C9F-0109-46E8-8E50-7CF1C4B9193B}" type="presOf" srcId="{B3BF6232-7A60-4E99-9FFA-43D056C3CD86}" destId="{14707CEE-9D17-47B9-AB06-4C8C08A26422}" srcOrd="1" destOrd="0" presId="urn:microsoft.com/office/officeart/2005/8/layout/list1"/>
    <dgm:cxn modelId="{D3842E47-49D1-45DA-87A8-3F9736F2869B}" type="presOf" srcId="{7C9681CB-3343-445E-8381-CEC3FF527E3B}" destId="{E1F34365-45C8-4EAC-9553-53DCF05D90C3}" srcOrd="1" destOrd="0" presId="urn:microsoft.com/office/officeart/2005/8/layout/list1"/>
    <dgm:cxn modelId="{9CC23743-4EB4-403B-8BA2-0F8903672464}" srcId="{711D4493-FA46-42F4-A211-842DF72793B6}" destId="{1A3722B8-9E17-4356-8BC8-DF0E40EF78D2}" srcOrd="4" destOrd="0" parTransId="{977EC76F-2FCB-4718-B30F-5CCF54E10312}" sibTransId="{603FCC14-0656-4F3B-94BF-C757BB40C78D}"/>
    <dgm:cxn modelId="{9877CF07-A027-419B-BE93-892C478921F7}" type="presOf" srcId="{4E90EECF-52D2-49E8-82A4-F58E54E66542}" destId="{1D695C0F-FB65-40DF-B8CF-E8C86DC2A161}" srcOrd="0" destOrd="0" presId="urn:microsoft.com/office/officeart/2005/8/layout/list1"/>
    <dgm:cxn modelId="{ED78CD99-E879-4123-999A-1D0584429758}" type="presOf" srcId="{B3BF6232-7A60-4E99-9FFA-43D056C3CD86}" destId="{E15E27B9-04C5-4132-A7C5-EE5FB3BE489A}" srcOrd="0" destOrd="0" presId="urn:microsoft.com/office/officeart/2005/8/layout/list1"/>
    <dgm:cxn modelId="{9850C8C3-4B84-4DFE-A416-A03FB7C9AE17}" type="presOf" srcId="{0ED80758-45E7-4CDB-A337-2F3DAEDE65F3}" destId="{CFBFAA86-C795-4CBB-B7E0-837BCB4AB10D}" srcOrd="1" destOrd="0" presId="urn:microsoft.com/office/officeart/2005/8/layout/list1"/>
    <dgm:cxn modelId="{AF85FA00-8A86-43ED-ABC8-35C4AB94D4BE}" type="presOf" srcId="{1A3722B8-9E17-4356-8BC8-DF0E40EF78D2}" destId="{F3664460-33E7-457F-B2EA-D60A8C7F8169}" srcOrd="1" destOrd="0" presId="urn:microsoft.com/office/officeart/2005/8/layout/list1"/>
    <dgm:cxn modelId="{119E4DC0-5725-44ED-BCB3-BF4E513C7344}" type="presOf" srcId="{F23C58CC-F562-4407-8D40-B3588CFCC7F2}" destId="{5987C5FF-6D07-4CF2-8DA4-DCAE248149EF}" srcOrd="1" destOrd="0" presId="urn:microsoft.com/office/officeart/2005/8/layout/list1"/>
    <dgm:cxn modelId="{276A87F7-28D9-4ABF-9F60-90626CB3A11C}" srcId="{711D4493-FA46-42F4-A211-842DF72793B6}" destId="{B3BF6232-7A60-4E99-9FFA-43D056C3CD86}" srcOrd="8" destOrd="0" parTransId="{B455C65E-9FCC-419C-988F-E0F11397D23D}" sibTransId="{4D6315D8-D2C7-4806-8A5C-08C3C2FD4EAA}"/>
    <dgm:cxn modelId="{5D3DC90A-3777-4777-8B2D-F9FBA9898867}" srcId="{711D4493-FA46-42F4-A211-842DF72793B6}" destId="{59E2BE61-312B-42B8-B57C-414DF7B07B98}" srcOrd="7" destOrd="0" parTransId="{34F1BAB5-2879-4A46-96B4-EFA0BF016DDF}" sibTransId="{0B6D9441-451A-459A-8A85-4EA13B9D4FBF}"/>
    <dgm:cxn modelId="{7BB713CF-58FE-45C4-9FE5-A49CA1949E33}" srcId="{711D4493-FA46-42F4-A211-842DF72793B6}" destId="{F23C58CC-F562-4407-8D40-B3588CFCC7F2}" srcOrd="5" destOrd="0" parTransId="{423A0C65-1BD0-4938-BB08-E32741168BC2}" sibTransId="{A542FD2C-40BA-495F-8BBD-5099C75857B3}"/>
    <dgm:cxn modelId="{A1EE0B4E-CFDB-4026-8CFB-2EA6B0F06BB5}" type="presOf" srcId="{1B573DC9-C583-499D-AB62-23E2E177BB90}" destId="{5BB1E48F-311D-4EA3-8505-9763A2F714E0}" srcOrd="1" destOrd="0" presId="urn:microsoft.com/office/officeart/2005/8/layout/list1"/>
    <dgm:cxn modelId="{1527BA8E-6A85-49B9-BB8B-9E8788BA16BE}" type="presOf" srcId="{0ED80758-45E7-4CDB-A337-2F3DAEDE65F3}" destId="{EFE6F920-E8D3-470F-8F67-9EB2AA5C5E8B}" srcOrd="0" destOrd="0" presId="urn:microsoft.com/office/officeart/2005/8/layout/list1"/>
    <dgm:cxn modelId="{E1A5AC4E-F22A-4223-99FA-2666EFD2ACD8}" type="presOf" srcId="{711D4493-FA46-42F4-A211-842DF72793B6}" destId="{47D67B2F-0FCB-4D43-97B5-5B0FB72A9159}" srcOrd="0" destOrd="0" presId="urn:microsoft.com/office/officeart/2005/8/layout/list1"/>
    <dgm:cxn modelId="{1479A7F5-A025-4B65-A352-CE742557C525}" type="presParOf" srcId="{47D67B2F-0FCB-4D43-97B5-5B0FB72A9159}" destId="{18484983-AD87-4437-9FCC-BE4665766312}" srcOrd="0" destOrd="0" presId="urn:microsoft.com/office/officeart/2005/8/layout/list1"/>
    <dgm:cxn modelId="{C567914C-250F-462B-89D1-0B5D9C4E2449}" type="presParOf" srcId="{18484983-AD87-4437-9FCC-BE4665766312}" destId="{FC35058B-297E-4BA1-8C4A-BC47853DAD31}" srcOrd="0" destOrd="0" presId="urn:microsoft.com/office/officeart/2005/8/layout/list1"/>
    <dgm:cxn modelId="{D7DC003B-BB71-4282-9828-F5FAC465BDFC}" type="presParOf" srcId="{18484983-AD87-4437-9FCC-BE4665766312}" destId="{FCE7483E-0674-41F9-8EC5-52EE73C9C575}" srcOrd="1" destOrd="0" presId="urn:microsoft.com/office/officeart/2005/8/layout/list1"/>
    <dgm:cxn modelId="{F742E016-FEE9-4AC3-AA59-F8C64906B780}" type="presParOf" srcId="{47D67B2F-0FCB-4D43-97B5-5B0FB72A9159}" destId="{D875A5D4-14C2-40A0-AA6E-07BD517517F7}" srcOrd="1" destOrd="0" presId="urn:microsoft.com/office/officeart/2005/8/layout/list1"/>
    <dgm:cxn modelId="{256EF33D-EE68-478E-9DC0-17498891632C}" type="presParOf" srcId="{47D67B2F-0FCB-4D43-97B5-5B0FB72A9159}" destId="{E9A56F2E-3016-4236-8EB5-A1E818A56990}" srcOrd="2" destOrd="0" presId="urn:microsoft.com/office/officeart/2005/8/layout/list1"/>
    <dgm:cxn modelId="{1FD4041E-A761-4025-A20A-9FDC5A9C6028}" type="presParOf" srcId="{47D67B2F-0FCB-4D43-97B5-5B0FB72A9159}" destId="{0988BAA5-4B40-484F-B09B-6CA7A086A7FB}" srcOrd="3" destOrd="0" presId="urn:microsoft.com/office/officeart/2005/8/layout/list1"/>
    <dgm:cxn modelId="{503118BB-5CD9-407C-9ED2-E4E65A720D59}" type="presParOf" srcId="{47D67B2F-0FCB-4D43-97B5-5B0FB72A9159}" destId="{F93B6375-CF75-4322-AB01-9447CDAF0F1E}" srcOrd="4" destOrd="0" presId="urn:microsoft.com/office/officeart/2005/8/layout/list1"/>
    <dgm:cxn modelId="{329E9369-7774-458D-A295-5F9E579C1D56}" type="presParOf" srcId="{F93B6375-CF75-4322-AB01-9447CDAF0F1E}" destId="{1D695C0F-FB65-40DF-B8CF-E8C86DC2A161}" srcOrd="0" destOrd="0" presId="urn:microsoft.com/office/officeart/2005/8/layout/list1"/>
    <dgm:cxn modelId="{6BAAB605-E974-42E9-ADA3-981DB514E338}" type="presParOf" srcId="{F93B6375-CF75-4322-AB01-9447CDAF0F1E}" destId="{DF64894F-55AB-4333-8777-700D50EC9DAF}" srcOrd="1" destOrd="0" presId="urn:microsoft.com/office/officeart/2005/8/layout/list1"/>
    <dgm:cxn modelId="{D91C5243-B681-4FD7-8A68-6F8CB82F53FE}" type="presParOf" srcId="{47D67B2F-0FCB-4D43-97B5-5B0FB72A9159}" destId="{73F6AD08-BCE5-40C9-BF67-BEB81EAB5186}" srcOrd="5" destOrd="0" presId="urn:microsoft.com/office/officeart/2005/8/layout/list1"/>
    <dgm:cxn modelId="{3946A469-C84E-4CF4-8C48-968E8DC1CA2B}" type="presParOf" srcId="{47D67B2F-0FCB-4D43-97B5-5B0FB72A9159}" destId="{0A24F579-A0CF-4D71-B798-6384C1A22509}" srcOrd="6" destOrd="0" presId="urn:microsoft.com/office/officeart/2005/8/layout/list1"/>
    <dgm:cxn modelId="{60ACF96E-E09A-4D09-8BCF-4C441C38C727}" type="presParOf" srcId="{47D67B2F-0FCB-4D43-97B5-5B0FB72A9159}" destId="{99C74616-FF7D-4BC2-8AB7-8FB74E44A25C}" srcOrd="7" destOrd="0" presId="urn:microsoft.com/office/officeart/2005/8/layout/list1"/>
    <dgm:cxn modelId="{40A32FA5-8E5F-4D82-8D43-8DE82DC9D86E}" type="presParOf" srcId="{47D67B2F-0FCB-4D43-97B5-5B0FB72A9159}" destId="{89F055A8-3776-41D0-831B-4B5EAB207314}" srcOrd="8" destOrd="0" presId="urn:microsoft.com/office/officeart/2005/8/layout/list1"/>
    <dgm:cxn modelId="{5761DA6F-4B6C-48B0-9931-210BECF0C4F2}" type="presParOf" srcId="{89F055A8-3776-41D0-831B-4B5EAB207314}" destId="{56AB16B7-20EF-4259-BCCE-418EB359C748}" srcOrd="0" destOrd="0" presId="urn:microsoft.com/office/officeart/2005/8/layout/list1"/>
    <dgm:cxn modelId="{653157D0-C845-4CC7-86BA-152E689F3D64}" type="presParOf" srcId="{89F055A8-3776-41D0-831B-4B5EAB207314}" destId="{E1F34365-45C8-4EAC-9553-53DCF05D90C3}" srcOrd="1" destOrd="0" presId="urn:microsoft.com/office/officeart/2005/8/layout/list1"/>
    <dgm:cxn modelId="{D32173C7-0628-4D0F-86A9-8841E8E49176}" type="presParOf" srcId="{47D67B2F-0FCB-4D43-97B5-5B0FB72A9159}" destId="{BE8156CD-9E0A-4616-BF5E-5E9B98F3AD57}" srcOrd="9" destOrd="0" presId="urn:microsoft.com/office/officeart/2005/8/layout/list1"/>
    <dgm:cxn modelId="{01764415-3F53-4D91-805C-AB55A5FFB7AE}" type="presParOf" srcId="{47D67B2F-0FCB-4D43-97B5-5B0FB72A9159}" destId="{49B17AA2-F938-4257-88F7-7A0C62226F62}" srcOrd="10" destOrd="0" presId="urn:microsoft.com/office/officeart/2005/8/layout/list1"/>
    <dgm:cxn modelId="{C82E1BE8-9CFD-4828-9578-A43D48F1777B}" type="presParOf" srcId="{47D67B2F-0FCB-4D43-97B5-5B0FB72A9159}" destId="{BE47C74D-B224-4871-85A5-CBC098AE3F42}" srcOrd="11" destOrd="0" presId="urn:microsoft.com/office/officeart/2005/8/layout/list1"/>
    <dgm:cxn modelId="{79F81911-7D69-4462-872F-FB6C036650F8}" type="presParOf" srcId="{47D67B2F-0FCB-4D43-97B5-5B0FB72A9159}" destId="{60EA665C-C723-40DF-A783-DF99C8BBE816}" srcOrd="12" destOrd="0" presId="urn:microsoft.com/office/officeart/2005/8/layout/list1"/>
    <dgm:cxn modelId="{FCFB5801-B357-441A-B13B-451AD78F0C74}" type="presParOf" srcId="{60EA665C-C723-40DF-A783-DF99C8BBE816}" destId="{E2E1C179-F7B2-4FEA-B7D5-9C555E4BF120}" srcOrd="0" destOrd="0" presId="urn:microsoft.com/office/officeart/2005/8/layout/list1"/>
    <dgm:cxn modelId="{0652FD68-BE47-43C0-B07D-D1880C0488F6}" type="presParOf" srcId="{60EA665C-C723-40DF-A783-DF99C8BBE816}" destId="{5BB1E48F-311D-4EA3-8505-9763A2F714E0}" srcOrd="1" destOrd="0" presId="urn:microsoft.com/office/officeart/2005/8/layout/list1"/>
    <dgm:cxn modelId="{16940711-4940-419C-9964-CE07FA86B43D}" type="presParOf" srcId="{47D67B2F-0FCB-4D43-97B5-5B0FB72A9159}" destId="{4EEE95DE-C55F-435F-93FC-6FD1FAE8DDDB}" srcOrd="13" destOrd="0" presId="urn:microsoft.com/office/officeart/2005/8/layout/list1"/>
    <dgm:cxn modelId="{A5EAABA2-AA6A-4DD4-8829-942DAF86EF77}" type="presParOf" srcId="{47D67B2F-0FCB-4D43-97B5-5B0FB72A9159}" destId="{9BFB8344-98C9-4A07-8AEB-4F76D0900136}" srcOrd="14" destOrd="0" presId="urn:microsoft.com/office/officeart/2005/8/layout/list1"/>
    <dgm:cxn modelId="{BAF2934F-6702-4A94-8642-87C08940A5D4}" type="presParOf" srcId="{47D67B2F-0FCB-4D43-97B5-5B0FB72A9159}" destId="{76CC52EC-9518-4250-9552-768316E5A743}" srcOrd="15" destOrd="0" presId="urn:microsoft.com/office/officeart/2005/8/layout/list1"/>
    <dgm:cxn modelId="{EFC2C2E0-556D-413F-9EDE-D198ED3AB0AB}" type="presParOf" srcId="{47D67B2F-0FCB-4D43-97B5-5B0FB72A9159}" destId="{98F9C2E9-7AD6-45F9-A544-35EAFEA414CC}" srcOrd="16" destOrd="0" presId="urn:microsoft.com/office/officeart/2005/8/layout/list1"/>
    <dgm:cxn modelId="{0D9788F6-6A0A-4BD6-B20E-B4742AD6267D}" type="presParOf" srcId="{98F9C2E9-7AD6-45F9-A544-35EAFEA414CC}" destId="{A565CE36-4DFB-4615-8EEB-44216B5DA327}" srcOrd="0" destOrd="0" presId="urn:microsoft.com/office/officeart/2005/8/layout/list1"/>
    <dgm:cxn modelId="{DAA395E2-FFE0-4093-B070-F87A7E3FC451}" type="presParOf" srcId="{98F9C2E9-7AD6-45F9-A544-35EAFEA414CC}" destId="{F3664460-33E7-457F-B2EA-D60A8C7F8169}" srcOrd="1" destOrd="0" presId="urn:microsoft.com/office/officeart/2005/8/layout/list1"/>
    <dgm:cxn modelId="{85EDAFDD-3DDE-4426-96B0-5107D77F0E3F}" type="presParOf" srcId="{47D67B2F-0FCB-4D43-97B5-5B0FB72A9159}" destId="{068BE373-073F-446D-A73A-CA40BE776EB0}" srcOrd="17" destOrd="0" presId="urn:microsoft.com/office/officeart/2005/8/layout/list1"/>
    <dgm:cxn modelId="{3E116B97-78E1-478A-BBA2-B7AD43BFC70C}" type="presParOf" srcId="{47D67B2F-0FCB-4D43-97B5-5B0FB72A9159}" destId="{CBBAC7BE-BFA2-417C-A1E8-7D8543FED267}" srcOrd="18" destOrd="0" presId="urn:microsoft.com/office/officeart/2005/8/layout/list1"/>
    <dgm:cxn modelId="{A998EB79-79C0-47F5-8267-57880F2B1639}" type="presParOf" srcId="{47D67B2F-0FCB-4D43-97B5-5B0FB72A9159}" destId="{A9C8F87E-5B45-46BC-86B2-1A48AD03DE86}" srcOrd="19" destOrd="0" presId="urn:microsoft.com/office/officeart/2005/8/layout/list1"/>
    <dgm:cxn modelId="{ED2082F7-2A1D-4D1A-B66C-3D0FE3E27D62}" type="presParOf" srcId="{47D67B2F-0FCB-4D43-97B5-5B0FB72A9159}" destId="{0C7D1E1B-CB93-4FEE-8E3F-F90D82D05A20}" srcOrd="20" destOrd="0" presId="urn:microsoft.com/office/officeart/2005/8/layout/list1"/>
    <dgm:cxn modelId="{ABAF5AE1-8621-484A-BE17-8C911A134196}" type="presParOf" srcId="{0C7D1E1B-CB93-4FEE-8E3F-F90D82D05A20}" destId="{17589A63-87FF-4292-B4C9-BD84D1EF49AE}" srcOrd="0" destOrd="0" presId="urn:microsoft.com/office/officeart/2005/8/layout/list1"/>
    <dgm:cxn modelId="{D041B2A0-C902-4A7B-AA4A-0B500586EBF6}" type="presParOf" srcId="{0C7D1E1B-CB93-4FEE-8E3F-F90D82D05A20}" destId="{5987C5FF-6D07-4CF2-8DA4-DCAE248149EF}" srcOrd="1" destOrd="0" presId="urn:microsoft.com/office/officeart/2005/8/layout/list1"/>
    <dgm:cxn modelId="{84345DB9-00CC-4720-8901-96824A41C41C}" type="presParOf" srcId="{47D67B2F-0FCB-4D43-97B5-5B0FB72A9159}" destId="{ECF45F77-FCB1-47A6-9E3A-8E1A3B74056D}" srcOrd="21" destOrd="0" presId="urn:microsoft.com/office/officeart/2005/8/layout/list1"/>
    <dgm:cxn modelId="{8D4B8D38-80BE-4129-A79E-FB71E89A5533}" type="presParOf" srcId="{47D67B2F-0FCB-4D43-97B5-5B0FB72A9159}" destId="{EDAC6C8E-84CE-4AE5-BD5C-1C28653A3D52}" srcOrd="22" destOrd="0" presId="urn:microsoft.com/office/officeart/2005/8/layout/list1"/>
    <dgm:cxn modelId="{9E1AE2C3-9F11-41CD-82F4-37B16012C1B8}" type="presParOf" srcId="{47D67B2F-0FCB-4D43-97B5-5B0FB72A9159}" destId="{2130FAE3-AA76-46D4-8514-C637F74C9DE0}" srcOrd="23" destOrd="0" presId="urn:microsoft.com/office/officeart/2005/8/layout/list1"/>
    <dgm:cxn modelId="{4183973C-1F0A-4E98-B8B4-4C678599A1B9}" type="presParOf" srcId="{47D67B2F-0FCB-4D43-97B5-5B0FB72A9159}" destId="{CEF594FE-0391-40CC-AEF8-3DA49DF398AA}" srcOrd="24" destOrd="0" presId="urn:microsoft.com/office/officeart/2005/8/layout/list1"/>
    <dgm:cxn modelId="{80842190-F916-4B82-BCEE-08300BC3252B}" type="presParOf" srcId="{CEF594FE-0391-40CC-AEF8-3DA49DF398AA}" destId="{EFE6F920-E8D3-470F-8F67-9EB2AA5C5E8B}" srcOrd="0" destOrd="0" presId="urn:microsoft.com/office/officeart/2005/8/layout/list1"/>
    <dgm:cxn modelId="{1A92DBC4-7ABA-4AFA-8392-3032B7907BB4}" type="presParOf" srcId="{CEF594FE-0391-40CC-AEF8-3DA49DF398AA}" destId="{CFBFAA86-C795-4CBB-B7E0-837BCB4AB10D}" srcOrd="1" destOrd="0" presId="urn:microsoft.com/office/officeart/2005/8/layout/list1"/>
    <dgm:cxn modelId="{410984D4-D4CB-43A2-8A44-410654DBDE6A}" type="presParOf" srcId="{47D67B2F-0FCB-4D43-97B5-5B0FB72A9159}" destId="{0F261ECC-458B-4179-9D73-F812C72A0F74}" srcOrd="25" destOrd="0" presId="urn:microsoft.com/office/officeart/2005/8/layout/list1"/>
    <dgm:cxn modelId="{50BDCB02-9E40-43B4-B57A-98E88E18D604}" type="presParOf" srcId="{47D67B2F-0FCB-4D43-97B5-5B0FB72A9159}" destId="{83B89D44-8D54-4FFB-9515-610111DAC0E6}" srcOrd="26" destOrd="0" presId="urn:microsoft.com/office/officeart/2005/8/layout/list1"/>
    <dgm:cxn modelId="{3E9D4EA1-E700-43E2-A6BA-2C959356734D}" type="presParOf" srcId="{47D67B2F-0FCB-4D43-97B5-5B0FB72A9159}" destId="{52688BC9-3CC8-43C7-A87B-E9C6BD99FFCF}" srcOrd="27" destOrd="0" presId="urn:microsoft.com/office/officeart/2005/8/layout/list1"/>
    <dgm:cxn modelId="{4D5EB939-1D47-42CC-AB36-2AB74BCE674A}" type="presParOf" srcId="{47D67B2F-0FCB-4D43-97B5-5B0FB72A9159}" destId="{E52B6751-8D25-4BC4-B35F-44DDB2FDB156}" srcOrd="28" destOrd="0" presId="urn:microsoft.com/office/officeart/2005/8/layout/list1"/>
    <dgm:cxn modelId="{7D17F628-5447-4B80-A593-7CA940F664E6}" type="presParOf" srcId="{E52B6751-8D25-4BC4-B35F-44DDB2FDB156}" destId="{7A691018-6047-4ECA-A91E-727763294CA4}" srcOrd="0" destOrd="0" presId="urn:microsoft.com/office/officeart/2005/8/layout/list1"/>
    <dgm:cxn modelId="{255A3A24-A6DE-4947-91CC-01DF9A99DC35}" type="presParOf" srcId="{E52B6751-8D25-4BC4-B35F-44DDB2FDB156}" destId="{9D5063CB-9A2E-4087-9CB4-739D4507FB97}" srcOrd="1" destOrd="0" presId="urn:microsoft.com/office/officeart/2005/8/layout/list1"/>
    <dgm:cxn modelId="{A1CEF4EE-CF45-4DF3-8D1A-27B0FB89CE90}" type="presParOf" srcId="{47D67B2F-0FCB-4D43-97B5-5B0FB72A9159}" destId="{A84152EA-B7C0-43A8-876E-9BF4E25A76FF}" srcOrd="29" destOrd="0" presId="urn:microsoft.com/office/officeart/2005/8/layout/list1"/>
    <dgm:cxn modelId="{9A1B734B-31C2-4608-BC16-51833342DE26}" type="presParOf" srcId="{47D67B2F-0FCB-4D43-97B5-5B0FB72A9159}" destId="{1CC45A96-C31E-450A-A6E9-1D046B50D2E2}" srcOrd="30" destOrd="0" presId="urn:microsoft.com/office/officeart/2005/8/layout/list1"/>
    <dgm:cxn modelId="{DB99DC25-8F36-4B54-9334-576F4AF1A3DC}" type="presParOf" srcId="{47D67B2F-0FCB-4D43-97B5-5B0FB72A9159}" destId="{80878DB3-13FF-42C3-9B80-6B0275FCDDAF}" srcOrd="31" destOrd="0" presId="urn:microsoft.com/office/officeart/2005/8/layout/list1"/>
    <dgm:cxn modelId="{0E427204-7C1E-4907-8493-87850E663BD5}" type="presParOf" srcId="{47D67B2F-0FCB-4D43-97B5-5B0FB72A9159}" destId="{29806826-D25D-42A2-A134-21B889CD5D0A}" srcOrd="32" destOrd="0" presId="urn:microsoft.com/office/officeart/2005/8/layout/list1"/>
    <dgm:cxn modelId="{4EF81B71-E524-4184-B39E-085C3CACA357}" type="presParOf" srcId="{29806826-D25D-42A2-A134-21B889CD5D0A}" destId="{E15E27B9-04C5-4132-A7C5-EE5FB3BE489A}" srcOrd="0" destOrd="0" presId="urn:microsoft.com/office/officeart/2005/8/layout/list1"/>
    <dgm:cxn modelId="{8908DC38-5092-4DC4-A262-08C5E3932448}" type="presParOf" srcId="{29806826-D25D-42A2-A134-21B889CD5D0A}" destId="{14707CEE-9D17-47B9-AB06-4C8C08A26422}" srcOrd="1" destOrd="0" presId="urn:microsoft.com/office/officeart/2005/8/layout/list1"/>
    <dgm:cxn modelId="{D8BCF236-CE8E-459A-B021-3D20AED0FA5F}" type="presParOf" srcId="{47D67B2F-0FCB-4D43-97B5-5B0FB72A9159}" destId="{B33096C5-E2C7-46FC-A236-84D78D33B69C}" srcOrd="33" destOrd="0" presId="urn:microsoft.com/office/officeart/2005/8/layout/list1"/>
    <dgm:cxn modelId="{DAAADAA3-CB33-4C1F-90A1-8F50F549A96B}" type="presParOf" srcId="{47D67B2F-0FCB-4D43-97B5-5B0FB72A9159}" destId="{0F5BBE7C-AB98-43C9-9BDD-F0B7D18662A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Sales Order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0EECF-52D2-49E8-82A4-F58E54E6654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Work Order 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1927F3D-3F12-40D9-96A3-5C340D1EE69A}" type="par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826C4-7A1F-423B-8CBC-DE5D1C90A228}" type="sib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73DC9-C583-499D-AB62-23E2E177BB90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Order Transfer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3ABCF86-23ED-4449-999C-242FA568FAAC}" type="parTrans" cxnId="{1CEB9736-0BA7-46E7-B2BC-1E4C8BA38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A3982-1264-4788-BF75-E7CB3E541B17}" type="sibTrans" cxnId="{1CEB9736-0BA7-46E7-B2BC-1E4C8BA38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722B8-9E17-4356-8BC8-DF0E40EF78D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Finished Item Transfer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77EC76F-2FCB-4718-B30F-5CCF54E10312}" type="parTrans" cxnId="{9CC23743-4EB4-403B-8BA2-0F89036724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FCC14-0656-4F3B-94BF-C757BB40C78D}" type="sibTrans" cxnId="{9CC23743-4EB4-403B-8BA2-0F89036724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C58CC-F562-4407-8D40-B3588CFCC7F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Finish Item Consumption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23A0C65-1BD0-4938-BB08-E32741168BC2}" type="par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2FD2C-40BA-495F-8BBD-5099C75857B3}" type="sib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80758-45E7-4CDB-A337-2F3DAEDE65F3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Loading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71BFD9A-6121-4179-B527-08C32C05FE89}" type="par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55A40-B40B-4085-990A-1FFBDC3D05F1}" type="sib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2BE61-312B-42B8-B57C-414DF7B07B98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Sales Invoice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4F1BAB5-2879-4A46-96B4-EFA0BF016DDF}" type="par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D9441-451A-459A-8A85-4EA13B9D4FBF}" type="sib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F6232-7A60-4E99-9FFA-43D056C3CD86}">
      <dgm:prSet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Reel Bundle Search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455C65E-9FCC-419C-988F-E0F11397D23D}" type="par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315D8-D2C7-4806-8A5C-08C3C2FD4EAA}" type="sib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681CB-3343-445E-8381-CEC3FF527E3B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Production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8E59F50-56AD-401A-9ABE-2689F068EC46}" type="parTrans" cxnId="{EC8D9005-32FC-4848-B1B4-C25D539FB1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680DD-14D1-4101-A0DF-F75839759EB4}" type="sibTrans" cxnId="{EC8D9005-32FC-4848-B1B4-C25D539FB1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F93B6375-CF75-4322-AB01-9447CDAF0F1E}" type="pres">
      <dgm:prSet presAssocID="{4E90EECF-52D2-49E8-82A4-F58E54E66542}" presName="parentLin" presStyleCnt="0"/>
      <dgm:spPr/>
    </dgm:pt>
    <dgm:pt modelId="{1D695C0F-FB65-40DF-B8CF-E8C86DC2A161}" type="pres">
      <dgm:prSet presAssocID="{4E90EECF-52D2-49E8-82A4-F58E54E66542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DF64894F-55AB-4333-8777-700D50EC9DAF}" type="pres">
      <dgm:prSet presAssocID="{4E90EECF-52D2-49E8-82A4-F58E54E66542}" presName="parentText" presStyleLbl="node1" presStyleIdx="1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3F6AD08-BCE5-40C9-BF67-BEB81EAB5186}" type="pres">
      <dgm:prSet presAssocID="{4E90EECF-52D2-49E8-82A4-F58E54E66542}" presName="negativeSpace" presStyleCnt="0"/>
      <dgm:spPr/>
    </dgm:pt>
    <dgm:pt modelId="{0A24F579-A0CF-4D71-B798-6384C1A22509}" type="pres">
      <dgm:prSet presAssocID="{4E90EECF-52D2-49E8-82A4-F58E54E66542}" presName="childText" presStyleLbl="conFgAcc1" presStyleIdx="1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9C74616-FF7D-4BC2-8AB7-8FB74E44A25C}" type="pres">
      <dgm:prSet presAssocID="{E0E826C4-7A1F-423B-8CBC-DE5D1C90A228}" presName="spaceBetweenRectangles" presStyleCnt="0"/>
      <dgm:spPr/>
    </dgm:pt>
    <dgm:pt modelId="{89F055A8-3776-41D0-831B-4B5EAB207314}" type="pres">
      <dgm:prSet presAssocID="{7C9681CB-3343-445E-8381-CEC3FF527E3B}" presName="parentLin" presStyleCnt="0"/>
      <dgm:spPr/>
    </dgm:pt>
    <dgm:pt modelId="{56AB16B7-20EF-4259-BCCE-418EB359C748}" type="pres">
      <dgm:prSet presAssocID="{7C9681CB-3343-445E-8381-CEC3FF527E3B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E1F34365-45C8-4EAC-9553-53DCF05D90C3}" type="pres">
      <dgm:prSet presAssocID="{7C9681CB-3343-445E-8381-CEC3FF527E3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156CD-9E0A-4616-BF5E-5E9B98F3AD57}" type="pres">
      <dgm:prSet presAssocID="{7C9681CB-3343-445E-8381-CEC3FF527E3B}" presName="negativeSpace" presStyleCnt="0"/>
      <dgm:spPr/>
    </dgm:pt>
    <dgm:pt modelId="{49B17AA2-F938-4257-88F7-7A0C62226F62}" type="pres">
      <dgm:prSet presAssocID="{7C9681CB-3343-445E-8381-CEC3FF527E3B}" presName="childText" presStyleLbl="conFgAcc1" presStyleIdx="2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E47C74D-B224-4871-85A5-CBC098AE3F42}" type="pres">
      <dgm:prSet presAssocID="{CF3680DD-14D1-4101-A0DF-F75839759EB4}" presName="spaceBetweenRectangles" presStyleCnt="0"/>
      <dgm:spPr/>
    </dgm:pt>
    <dgm:pt modelId="{60EA665C-C723-40DF-A783-DF99C8BBE816}" type="pres">
      <dgm:prSet presAssocID="{1B573DC9-C583-499D-AB62-23E2E177BB90}" presName="parentLin" presStyleCnt="0"/>
      <dgm:spPr/>
    </dgm:pt>
    <dgm:pt modelId="{E2E1C179-F7B2-4FEA-B7D5-9C555E4BF120}" type="pres">
      <dgm:prSet presAssocID="{1B573DC9-C583-499D-AB62-23E2E177BB90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5BB1E48F-311D-4EA3-8505-9763A2F714E0}" type="pres">
      <dgm:prSet presAssocID="{1B573DC9-C583-499D-AB62-23E2E177BB90}" presName="parentText" presStyleLbl="node1" presStyleIdx="3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EEE95DE-C55F-435F-93FC-6FD1FAE8DDDB}" type="pres">
      <dgm:prSet presAssocID="{1B573DC9-C583-499D-AB62-23E2E177BB90}" presName="negativeSpace" presStyleCnt="0"/>
      <dgm:spPr/>
    </dgm:pt>
    <dgm:pt modelId="{9BFB8344-98C9-4A07-8AEB-4F76D0900136}" type="pres">
      <dgm:prSet presAssocID="{1B573DC9-C583-499D-AB62-23E2E177BB90}" presName="childText" presStyleLbl="conFgAcc1" presStyleIdx="3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76CC52EC-9518-4250-9552-768316E5A743}" type="pres">
      <dgm:prSet presAssocID="{703A3982-1264-4788-BF75-E7CB3E541B17}" presName="spaceBetweenRectangles" presStyleCnt="0"/>
      <dgm:spPr/>
    </dgm:pt>
    <dgm:pt modelId="{98F9C2E9-7AD6-45F9-A544-35EAFEA414CC}" type="pres">
      <dgm:prSet presAssocID="{1A3722B8-9E17-4356-8BC8-DF0E40EF78D2}" presName="parentLin" presStyleCnt="0"/>
      <dgm:spPr/>
    </dgm:pt>
    <dgm:pt modelId="{A565CE36-4DFB-4615-8EEB-44216B5DA327}" type="pres">
      <dgm:prSet presAssocID="{1A3722B8-9E17-4356-8BC8-DF0E40EF78D2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F3664460-33E7-457F-B2EA-D60A8C7F8169}" type="pres">
      <dgm:prSet presAssocID="{1A3722B8-9E17-4356-8BC8-DF0E40EF78D2}" presName="parentText" presStyleLbl="node1" presStyleIdx="4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68BE373-073F-446D-A73A-CA40BE776EB0}" type="pres">
      <dgm:prSet presAssocID="{1A3722B8-9E17-4356-8BC8-DF0E40EF78D2}" presName="negativeSpace" presStyleCnt="0"/>
      <dgm:spPr/>
    </dgm:pt>
    <dgm:pt modelId="{CBBAC7BE-BFA2-417C-A1E8-7D8543FED267}" type="pres">
      <dgm:prSet presAssocID="{1A3722B8-9E17-4356-8BC8-DF0E40EF78D2}" presName="childText" presStyleLbl="conFgAcc1" presStyleIdx="4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A9C8F87E-5B45-46BC-86B2-1A48AD03DE86}" type="pres">
      <dgm:prSet presAssocID="{603FCC14-0656-4F3B-94BF-C757BB40C78D}" presName="spaceBetweenRectangles" presStyleCnt="0"/>
      <dgm:spPr/>
    </dgm:pt>
    <dgm:pt modelId="{0C7D1E1B-CB93-4FEE-8E3F-F90D82D05A20}" type="pres">
      <dgm:prSet presAssocID="{F23C58CC-F562-4407-8D40-B3588CFCC7F2}" presName="parentLin" presStyleCnt="0"/>
      <dgm:spPr/>
    </dgm:pt>
    <dgm:pt modelId="{17589A63-87FF-4292-B4C9-BD84D1EF49AE}" type="pres">
      <dgm:prSet presAssocID="{F23C58CC-F562-4407-8D40-B3588CFCC7F2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5987C5FF-6D07-4CF2-8DA4-DCAE248149EF}" type="pres">
      <dgm:prSet presAssocID="{F23C58CC-F562-4407-8D40-B3588CFCC7F2}" presName="parentText" presStyleLbl="node1" presStyleIdx="5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CF45F77-FCB1-47A6-9E3A-8E1A3B74056D}" type="pres">
      <dgm:prSet presAssocID="{F23C58CC-F562-4407-8D40-B3588CFCC7F2}" presName="negativeSpace" presStyleCnt="0"/>
      <dgm:spPr/>
    </dgm:pt>
    <dgm:pt modelId="{EDAC6C8E-84CE-4AE5-BD5C-1C28653A3D52}" type="pres">
      <dgm:prSet presAssocID="{F23C58CC-F562-4407-8D40-B3588CFCC7F2}" presName="childText" presStyleLbl="conFgAcc1" presStyleIdx="5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2130FAE3-AA76-46D4-8514-C637F74C9DE0}" type="pres">
      <dgm:prSet presAssocID="{A542FD2C-40BA-495F-8BBD-5099C75857B3}" presName="spaceBetweenRectangles" presStyleCnt="0"/>
      <dgm:spPr/>
    </dgm:pt>
    <dgm:pt modelId="{CEF594FE-0391-40CC-AEF8-3DA49DF398AA}" type="pres">
      <dgm:prSet presAssocID="{0ED80758-45E7-4CDB-A337-2F3DAEDE65F3}" presName="parentLin" presStyleCnt="0"/>
      <dgm:spPr/>
    </dgm:pt>
    <dgm:pt modelId="{EFE6F920-E8D3-470F-8F67-9EB2AA5C5E8B}" type="pres">
      <dgm:prSet presAssocID="{0ED80758-45E7-4CDB-A337-2F3DAEDE65F3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CFBFAA86-C795-4CBB-B7E0-837BCB4AB10D}" type="pres">
      <dgm:prSet presAssocID="{0ED80758-45E7-4CDB-A337-2F3DAEDE65F3}" presName="parentText" presStyleLbl="node1" presStyleIdx="6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F261ECC-458B-4179-9D73-F812C72A0F74}" type="pres">
      <dgm:prSet presAssocID="{0ED80758-45E7-4CDB-A337-2F3DAEDE65F3}" presName="negativeSpace" presStyleCnt="0"/>
      <dgm:spPr/>
    </dgm:pt>
    <dgm:pt modelId="{83B89D44-8D54-4FFB-9515-610111DAC0E6}" type="pres">
      <dgm:prSet presAssocID="{0ED80758-45E7-4CDB-A337-2F3DAEDE65F3}" presName="childText" presStyleLbl="conFgAcc1" presStyleIdx="6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52688BC9-3CC8-43C7-A87B-E9C6BD99FFCF}" type="pres">
      <dgm:prSet presAssocID="{53E55A40-B40B-4085-990A-1FFBDC3D05F1}" presName="spaceBetweenRectangles" presStyleCnt="0"/>
      <dgm:spPr/>
    </dgm:pt>
    <dgm:pt modelId="{E52B6751-8D25-4BC4-B35F-44DDB2FDB156}" type="pres">
      <dgm:prSet presAssocID="{59E2BE61-312B-42B8-B57C-414DF7B07B98}" presName="parentLin" presStyleCnt="0"/>
      <dgm:spPr/>
    </dgm:pt>
    <dgm:pt modelId="{7A691018-6047-4ECA-A91E-727763294CA4}" type="pres">
      <dgm:prSet presAssocID="{59E2BE61-312B-42B8-B57C-414DF7B07B98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9D5063CB-9A2E-4087-9CB4-739D4507FB97}" type="pres">
      <dgm:prSet presAssocID="{59E2BE61-312B-42B8-B57C-414DF7B07B98}" presName="parentText" presStyleLbl="node1" presStyleIdx="7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A84152EA-B7C0-43A8-876E-9BF4E25A76FF}" type="pres">
      <dgm:prSet presAssocID="{59E2BE61-312B-42B8-B57C-414DF7B07B98}" presName="negativeSpace" presStyleCnt="0"/>
      <dgm:spPr/>
    </dgm:pt>
    <dgm:pt modelId="{1CC45A96-C31E-450A-A6E9-1D046B50D2E2}" type="pres">
      <dgm:prSet presAssocID="{59E2BE61-312B-42B8-B57C-414DF7B07B98}" presName="childText" presStyleLbl="conFgAcc1" presStyleIdx="7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0878DB3-13FF-42C3-9B80-6B0275FCDDAF}" type="pres">
      <dgm:prSet presAssocID="{0B6D9441-451A-459A-8A85-4EA13B9D4FBF}" presName="spaceBetweenRectangles" presStyleCnt="0"/>
      <dgm:spPr/>
    </dgm:pt>
    <dgm:pt modelId="{29806826-D25D-42A2-A134-21B889CD5D0A}" type="pres">
      <dgm:prSet presAssocID="{B3BF6232-7A60-4E99-9FFA-43D056C3CD86}" presName="parentLin" presStyleCnt="0"/>
      <dgm:spPr/>
    </dgm:pt>
    <dgm:pt modelId="{E15E27B9-04C5-4132-A7C5-EE5FB3BE489A}" type="pres">
      <dgm:prSet presAssocID="{B3BF6232-7A60-4E99-9FFA-43D056C3CD86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14707CEE-9D17-47B9-AB06-4C8C08A26422}" type="pres">
      <dgm:prSet presAssocID="{B3BF6232-7A60-4E99-9FFA-43D056C3CD86}" presName="parentText" presStyleLbl="node1" presStyleIdx="8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B33096C5-E2C7-46FC-A236-84D78D33B69C}" type="pres">
      <dgm:prSet presAssocID="{B3BF6232-7A60-4E99-9FFA-43D056C3CD86}" presName="negativeSpace" presStyleCnt="0"/>
      <dgm:spPr/>
    </dgm:pt>
    <dgm:pt modelId="{0F5BBE7C-AB98-43C9-9BDD-F0B7D18662A3}" type="pres">
      <dgm:prSet presAssocID="{B3BF6232-7A60-4E99-9FFA-43D056C3CD86}" presName="childText" presStyleLbl="conFgAcc1" presStyleIdx="8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1EF74753-78FE-4AC3-9AEA-F4C0C30D3950}" type="presOf" srcId="{0ED80758-45E7-4CDB-A337-2F3DAEDE65F3}" destId="{CFBFAA86-C795-4CBB-B7E0-837BCB4AB10D}" srcOrd="1" destOrd="0" presId="urn:microsoft.com/office/officeart/2005/8/layout/list1"/>
    <dgm:cxn modelId="{4D17A16A-EB46-4219-ADFB-AE77878F24AA}" srcId="{711D4493-FA46-42F4-A211-842DF72793B6}" destId="{4E90EECF-52D2-49E8-82A4-F58E54E66542}" srcOrd="1" destOrd="0" parTransId="{D1927F3D-3F12-40D9-96A3-5C340D1EE69A}" sibTransId="{E0E826C4-7A1F-423B-8CBC-DE5D1C90A228}"/>
    <dgm:cxn modelId="{80B43580-93A6-4B66-B3B4-38A3735E99D7}" type="presOf" srcId="{B3BF6232-7A60-4E99-9FFA-43D056C3CD86}" destId="{14707CEE-9D17-47B9-AB06-4C8C08A26422}" srcOrd="1" destOrd="0" presId="urn:microsoft.com/office/officeart/2005/8/layout/list1"/>
    <dgm:cxn modelId="{EC8D9005-32FC-4848-B1B4-C25D539FB110}" srcId="{711D4493-FA46-42F4-A211-842DF72793B6}" destId="{7C9681CB-3343-445E-8381-CEC3FF527E3B}" srcOrd="2" destOrd="0" parTransId="{58E59F50-56AD-401A-9ABE-2689F068EC46}" sibTransId="{CF3680DD-14D1-4101-A0DF-F75839759EB4}"/>
    <dgm:cxn modelId="{BD933EC0-D3A5-4A96-BA8D-E4DAEE2B4FB8}" type="presOf" srcId="{711D4493-FA46-42F4-A211-842DF72793B6}" destId="{47D67B2F-0FCB-4D43-97B5-5B0FB72A9159}" srcOrd="0" destOrd="0" presId="urn:microsoft.com/office/officeart/2005/8/layout/list1"/>
    <dgm:cxn modelId="{83093371-16D2-4786-BAB2-A44935C8C09E}" type="presOf" srcId="{B3BF6232-7A60-4E99-9FFA-43D056C3CD86}" destId="{E15E27B9-04C5-4132-A7C5-EE5FB3BE489A}" srcOrd="0" destOrd="0" presId="urn:microsoft.com/office/officeart/2005/8/layout/list1"/>
    <dgm:cxn modelId="{7924FC7E-E2C6-4432-AF18-71B89C994ED5}" type="presOf" srcId="{0ED80758-45E7-4CDB-A337-2F3DAEDE65F3}" destId="{EFE6F920-E8D3-470F-8F67-9EB2AA5C5E8B}" srcOrd="0" destOrd="0" presId="urn:microsoft.com/office/officeart/2005/8/layout/list1"/>
    <dgm:cxn modelId="{9A1639D7-FDB2-42B0-A0BE-FF9555FB6488}" type="presOf" srcId="{8772EC45-9BBA-419C-AB7F-E973941E4265}" destId="{FCE7483E-0674-41F9-8EC5-52EE73C9C575}" srcOrd="1" destOrd="0" presId="urn:microsoft.com/office/officeart/2005/8/layout/list1"/>
    <dgm:cxn modelId="{ACCFAEC0-81FB-49B7-AC7B-A9F4250D51F9}" type="presOf" srcId="{1B573DC9-C583-499D-AB62-23E2E177BB90}" destId="{E2E1C179-F7B2-4FEA-B7D5-9C555E4BF120}" srcOrd="0" destOrd="0" presId="urn:microsoft.com/office/officeart/2005/8/layout/list1"/>
    <dgm:cxn modelId="{7174046E-F8AD-458A-9355-093E9DAA4674}" type="presOf" srcId="{4E90EECF-52D2-49E8-82A4-F58E54E66542}" destId="{DF64894F-55AB-4333-8777-700D50EC9DAF}" srcOrd="1" destOrd="0" presId="urn:microsoft.com/office/officeart/2005/8/layout/list1"/>
    <dgm:cxn modelId="{1CEB9736-0BA7-46E7-B2BC-1E4C8BA3853D}" srcId="{711D4493-FA46-42F4-A211-842DF72793B6}" destId="{1B573DC9-C583-499D-AB62-23E2E177BB90}" srcOrd="3" destOrd="0" parTransId="{73ABCF86-23ED-4449-999C-242FA568FAAC}" sibTransId="{703A3982-1264-4788-BF75-E7CB3E541B17}"/>
    <dgm:cxn modelId="{C73F8847-7FD7-4FB7-983F-9289FFB8DC2D}" type="presOf" srcId="{F23C58CC-F562-4407-8D40-B3588CFCC7F2}" destId="{5987C5FF-6D07-4CF2-8DA4-DCAE248149EF}" srcOrd="1" destOrd="0" presId="urn:microsoft.com/office/officeart/2005/8/layout/list1"/>
    <dgm:cxn modelId="{BA3678B4-6A02-465D-BAD8-2AE35AF36B67}" type="presOf" srcId="{59E2BE61-312B-42B8-B57C-414DF7B07B98}" destId="{7A691018-6047-4ECA-A91E-727763294CA4}" srcOrd="0" destOrd="0" presId="urn:microsoft.com/office/officeart/2005/8/layout/list1"/>
    <dgm:cxn modelId="{20928153-2437-46CF-B7F2-B412ABD6CF73}" srcId="{711D4493-FA46-42F4-A211-842DF72793B6}" destId="{0ED80758-45E7-4CDB-A337-2F3DAEDE65F3}" srcOrd="6" destOrd="0" parTransId="{C71BFD9A-6121-4179-B527-08C32C05FE89}" sibTransId="{53E55A40-B40B-4085-990A-1FFBDC3D05F1}"/>
    <dgm:cxn modelId="{8BF88976-FDD5-47D9-BF5A-472E0C93DC75}" type="presOf" srcId="{1A3722B8-9E17-4356-8BC8-DF0E40EF78D2}" destId="{F3664460-33E7-457F-B2EA-D60A8C7F8169}" srcOrd="1" destOrd="0" presId="urn:microsoft.com/office/officeart/2005/8/layout/list1"/>
    <dgm:cxn modelId="{57D7C719-D8FA-4A17-A96C-AE733A8237D1}" type="presOf" srcId="{1A3722B8-9E17-4356-8BC8-DF0E40EF78D2}" destId="{A565CE36-4DFB-4615-8EEB-44216B5DA327}" srcOrd="0" destOrd="0" presId="urn:microsoft.com/office/officeart/2005/8/layout/list1"/>
    <dgm:cxn modelId="{9DF5CFBA-C2EE-4DC7-970E-10516BAD967B}" type="presOf" srcId="{1B573DC9-C583-499D-AB62-23E2E177BB90}" destId="{5BB1E48F-311D-4EA3-8505-9763A2F714E0}" srcOrd="1" destOrd="0" presId="urn:microsoft.com/office/officeart/2005/8/layout/list1"/>
    <dgm:cxn modelId="{98887148-CAD8-4153-B3A3-410EB612E55C}" type="presOf" srcId="{4E90EECF-52D2-49E8-82A4-F58E54E66542}" destId="{1D695C0F-FB65-40DF-B8CF-E8C86DC2A161}" srcOrd="0" destOrd="0" presId="urn:microsoft.com/office/officeart/2005/8/layout/list1"/>
    <dgm:cxn modelId="{316C1F58-86D8-4389-9C1F-A5D14B189F3E}" type="presOf" srcId="{F23C58CC-F562-4407-8D40-B3588CFCC7F2}" destId="{17589A63-87FF-4292-B4C9-BD84D1EF49AE}" srcOrd="0" destOrd="0" presId="urn:microsoft.com/office/officeart/2005/8/layout/list1"/>
    <dgm:cxn modelId="{06940019-83C4-4247-83AC-C6139F425A6C}" type="presOf" srcId="{7C9681CB-3343-445E-8381-CEC3FF527E3B}" destId="{E1F34365-45C8-4EAC-9553-53DCF05D90C3}" srcOrd="1" destOrd="0" presId="urn:microsoft.com/office/officeart/2005/8/layout/list1"/>
    <dgm:cxn modelId="{9CC23743-4EB4-403B-8BA2-0F8903672464}" srcId="{711D4493-FA46-42F4-A211-842DF72793B6}" destId="{1A3722B8-9E17-4356-8BC8-DF0E40EF78D2}" srcOrd="4" destOrd="0" parTransId="{977EC76F-2FCB-4718-B30F-5CCF54E10312}" sibTransId="{603FCC14-0656-4F3B-94BF-C757BB40C78D}"/>
    <dgm:cxn modelId="{28308E7A-8604-467B-BBE5-FDFA1453C191}" type="presOf" srcId="{59E2BE61-312B-42B8-B57C-414DF7B07B98}" destId="{9D5063CB-9A2E-4087-9CB4-739D4507FB97}" srcOrd="1" destOrd="0" presId="urn:microsoft.com/office/officeart/2005/8/layout/list1"/>
    <dgm:cxn modelId="{7807112B-87CD-481D-B058-B6C268166DD1}" type="presOf" srcId="{8772EC45-9BBA-419C-AB7F-E973941E4265}" destId="{FC35058B-297E-4BA1-8C4A-BC47853DAD31}" srcOrd="0" destOrd="0" presId="urn:microsoft.com/office/officeart/2005/8/layout/list1"/>
    <dgm:cxn modelId="{276A87F7-28D9-4ABF-9F60-90626CB3A11C}" srcId="{711D4493-FA46-42F4-A211-842DF72793B6}" destId="{B3BF6232-7A60-4E99-9FFA-43D056C3CD86}" srcOrd="8" destOrd="0" parTransId="{B455C65E-9FCC-419C-988F-E0F11397D23D}" sibTransId="{4D6315D8-D2C7-4806-8A5C-08C3C2FD4EAA}"/>
    <dgm:cxn modelId="{142F79F6-812B-460C-BA31-8910C031E4ED}" type="presOf" srcId="{7C9681CB-3343-445E-8381-CEC3FF527E3B}" destId="{56AB16B7-20EF-4259-BCCE-418EB359C748}" srcOrd="0" destOrd="0" presId="urn:microsoft.com/office/officeart/2005/8/layout/list1"/>
    <dgm:cxn modelId="{5D3DC90A-3777-4777-8B2D-F9FBA9898867}" srcId="{711D4493-FA46-42F4-A211-842DF72793B6}" destId="{59E2BE61-312B-42B8-B57C-414DF7B07B98}" srcOrd="7" destOrd="0" parTransId="{34F1BAB5-2879-4A46-96B4-EFA0BF016DDF}" sibTransId="{0B6D9441-451A-459A-8A85-4EA13B9D4FBF}"/>
    <dgm:cxn modelId="{7BB713CF-58FE-45C4-9FE5-A49CA1949E33}" srcId="{711D4493-FA46-42F4-A211-842DF72793B6}" destId="{F23C58CC-F562-4407-8D40-B3588CFCC7F2}" srcOrd="5" destOrd="0" parTransId="{423A0C65-1BD0-4938-BB08-E32741168BC2}" sibTransId="{A542FD2C-40BA-495F-8BBD-5099C75857B3}"/>
    <dgm:cxn modelId="{1C1A3EDB-E46B-4CB0-8B41-FAAAC742B534}" type="presParOf" srcId="{47D67B2F-0FCB-4D43-97B5-5B0FB72A9159}" destId="{18484983-AD87-4437-9FCC-BE4665766312}" srcOrd="0" destOrd="0" presId="urn:microsoft.com/office/officeart/2005/8/layout/list1"/>
    <dgm:cxn modelId="{62AD2FB2-6055-462A-9F00-F698D5470145}" type="presParOf" srcId="{18484983-AD87-4437-9FCC-BE4665766312}" destId="{FC35058B-297E-4BA1-8C4A-BC47853DAD31}" srcOrd="0" destOrd="0" presId="urn:microsoft.com/office/officeart/2005/8/layout/list1"/>
    <dgm:cxn modelId="{82A4F68C-CB17-4791-B3E8-572D330E286C}" type="presParOf" srcId="{18484983-AD87-4437-9FCC-BE4665766312}" destId="{FCE7483E-0674-41F9-8EC5-52EE73C9C575}" srcOrd="1" destOrd="0" presId="urn:microsoft.com/office/officeart/2005/8/layout/list1"/>
    <dgm:cxn modelId="{53BE3A82-C69B-4D05-8685-1AD96110D405}" type="presParOf" srcId="{47D67B2F-0FCB-4D43-97B5-5B0FB72A9159}" destId="{D875A5D4-14C2-40A0-AA6E-07BD517517F7}" srcOrd="1" destOrd="0" presId="urn:microsoft.com/office/officeart/2005/8/layout/list1"/>
    <dgm:cxn modelId="{92163830-5C27-49D3-811A-F856C2673F88}" type="presParOf" srcId="{47D67B2F-0FCB-4D43-97B5-5B0FB72A9159}" destId="{E9A56F2E-3016-4236-8EB5-A1E818A56990}" srcOrd="2" destOrd="0" presId="urn:microsoft.com/office/officeart/2005/8/layout/list1"/>
    <dgm:cxn modelId="{0E37775D-D0A4-4615-86A7-7114058E7ACC}" type="presParOf" srcId="{47D67B2F-0FCB-4D43-97B5-5B0FB72A9159}" destId="{0988BAA5-4B40-484F-B09B-6CA7A086A7FB}" srcOrd="3" destOrd="0" presId="urn:microsoft.com/office/officeart/2005/8/layout/list1"/>
    <dgm:cxn modelId="{3A998EB1-2C70-4A6A-8F51-BC8B800C00F6}" type="presParOf" srcId="{47D67B2F-0FCB-4D43-97B5-5B0FB72A9159}" destId="{F93B6375-CF75-4322-AB01-9447CDAF0F1E}" srcOrd="4" destOrd="0" presId="urn:microsoft.com/office/officeart/2005/8/layout/list1"/>
    <dgm:cxn modelId="{2E984134-A5EF-4022-BE88-EE43628A92C9}" type="presParOf" srcId="{F93B6375-CF75-4322-AB01-9447CDAF0F1E}" destId="{1D695C0F-FB65-40DF-B8CF-E8C86DC2A161}" srcOrd="0" destOrd="0" presId="urn:microsoft.com/office/officeart/2005/8/layout/list1"/>
    <dgm:cxn modelId="{A0F0296D-7E5E-41DC-8C6F-3113D47948E2}" type="presParOf" srcId="{F93B6375-CF75-4322-AB01-9447CDAF0F1E}" destId="{DF64894F-55AB-4333-8777-700D50EC9DAF}" srcOrd="1" destOrd="0" presId="urn:microsoft.com/office/officeart/2005/8/layout/list1"/>
    <dgm:cxn modelId="{0442B266-D0BE-433B-888F-700C0228015E}" type="presParOf" srcId="{47D67B2F-0FCB-4D43-97B5-5B0FB72A9159}" destId="{73F6AD08-BCE5-40C9-BF67-BEB81EAB5186}" srcOrd="5" destOrd="0" presId="urn:microsoft.com/office/officeart/2005/8/layout/list1"/>
    <dgm:cxn modelId="{47D53702-6EC4-4742-B8D4-3FF542847F34}" type="presParOf" srcId="{47D67B2F-0FCB-4D43-97B5-5B0FB72A9159}" destId="{0A24F579-A0CF-4D71-B798-6384C1A22509}" srcOrd="6" destOrd="0" presId="urn:microsoft.com/office/officeart/2005/8/layout/list1"/>
    <dgm:cxn modelId="{3E717935-D353-4ABC-8F60-93A1CE3F297F}" type="presParOf" srcId="{47D67B2F-0FCB-4D43-97B5-5B0FB72A9159}" destId="{99C74616-FF7D-4BC2-8AB7-8FB74E44A25C}" srcOrd="7" destOrd="0" presId="urn:microsoft.com/office/officeart/2005/8/layout/list1"/>
    <dgm:cxn modelId="{6C09120F-554F-4F86-9939-8E81C6BDEF57}" type="presParOf" srcId="{47D67B2F-0FCB-4D43-97B5-5B0FB72A9159}" destId="{89F055A8-3776-41D0-831B-4B5EAB207314}" srcOrd="8" destOrd="0" presId="urn:microsoft.com/office/officeart/2005/8/layout/list1"/>
    <dgm:cxn modelId="{C76018D8-53BD-4979-AD51-1D7A29770AA2}" type="presParOf" srcId="{89F055A8-3776-41D0-831B-4B5EAB207314}" destId="{56AB16B7-20EF-4259-BCCE-418EB359C748}" srcOrd="0" destOrd="0" presId="urn:microsoft.com/office/officeart/2005/8/layout/list1"/>
    <dgm:cxn modelId="{ED8B1A38-8760-4F26-8B2C-18E25234FD5B}" type="presParOf" srcId="{89F055A8-3776-41D0-831B-4B5EAB207314}" destId="{E1F34365-45C8-4EAC-9553-53DCF05D90C3}" srcOrd="1" destOrd="0" presId="urn:microsoft.com/office/officeart/2005/8/layout/list1"/>
    <dgm:cxn modelId="{6E7E0AF1-472C-4559-B42B-764D728E9649}" type="presParOf" srcId="{47D67B2F-0FCB-4D43-97B5-5B0FB72A9159}" destId="{BE8156CD-9E0A-4616-BF5E-5E9B98F3AD57}" srcOrd="9" destOrd="0" presId="urn:microsoft.com/office/officeart/2005/8/layout/list1"/>
    <dgm:cxn modelId="{026131FA-2B07-422E-9956-AB827F09422F}" type="presParOf" srcId="{47D67B2F-0FCB-4D43-97B5-5B0FB72A9159}" destId="{49B17AA2-F938-4257-88F7-7A0C62226F62}" srcOrd="10" destOrd="0" presId="urn:microsoft.com/office/officeart/2005/8/layout/list1"/>
    <dgm:cxn modelId="{533B754F-4C49-4414-96B9-FC3751441B7A}" type="presParOf" srcId="{47D67B2F-0FCB-4D43-97B5-5B0FB72A9159}" destId="{BE47C74D-B224-4871-85A5-CBC098AE3F42}" srcOrd="11" destOrd="0" presId="urn:microsoft.com/office/officeart/2005/8/layout/list1"/>
    <dgm:cxn modelId="{2F652243-D120-41B1-885B-81CFA8368121}" type="presParOf" srcId="{47D67B2F-0FCB-4D43-97B5-5B0FB72A9159}" destId="{60EA665C-C723-40DF-A783-DF99C8BBE816}" srcOrd="12" destOrd="0" presId="urn:microsoft.com/office/officeart/2005/8/layout/list1"/>
    <dgm:cxn modelId="{4F78BF12-CE35-45D3-AE80-48EDADCB0BC7}" type="presParOf" srcId="{60EA665C-C723-40DF-A783-DF99C8BBE816}" destId="{E2E1C179-F7B2-4FEA-B7D5-9C555E4BF120}" srcOrd="0" destOrd="0" presId="urn:microsoft.com/office/officeart/2005/8/layout/list1"/>
    <dgm:cxn modelId="{6756A4A8-765E-411B-B4DA-30DEEB60A835}" type="presParOf" srcId="{60EA665C-C723-40DF-A783-DF99C8BBE816}" destId="{5BB1E48F-311D-4EA3-8505-9763A2F714E0}" srcOrd="1" destOrd="0" presId="urn:microsoft.com/office/officeart/2005/8/layout/list1"/>
    <dgm:cxn modelId="{6C31FDD3-B1AE-4856-9BA5-3F3199E5ED1B}" type="presParOf" srcId="{47D67B2F-0FCB-4D43-97B5-5B0FB72A9159}" destId="{4EEE95DE-C55F-435F-93FC-6FD1FAE8DDDB}" srcOrd="13" destOrd="0" presId="urn:microsoft.com/office/officeart/2005/8/layout/list1"/>
    <dgm:cxn modelId="{277E305A-9417-44DE-8B9E-4D2A7C79186D}" type="presParOf" srcId="{47D67B2F-0FCB-4D43-97B5-5B0FB72A9159}" destId="{9BFB8344-98C9-4A07-8AEB-4F76D0900136}" srcOrd="14" destOrd="0" presId="urn:microsoft.com/office/officeart/2005/8/layout/list1"/>
    <dgm:cxn modelId="{537ECBE3-1A78-46FC-A936-751F2BEF738B}" type="presParOf" srcId="{47D67B2F-0FCB-4D43-97B5-5B0FB72A9159}" destId="{76CC52EC-9518-4250-9552-768316E5A743}" srcOrd="15" destOrd="0" presId="urn:microsoft.com/office/officeart/2005/8/layout/list1"/>
    <dgm:cxn modelId="{A6E84283-1C74-4D85-8EF4-F05F234650AE}" type="presParOf" srcId="{47D67B2F-0FCB-4D43-97B5-5B0FB72A9159}" destId="{98F9C2E9-7AD6-45F9-A544-35EAFEA414CC}" srcOrd="16" destOrd="0" presId="urn:microsoft.com/office/officeart/2005/8/layout/list1"/>
    <dgm:cxn modelId="{0BDD78BF-4DF7-498C-BD4F-6730C1DFBB82}" type="presParOf" srcId="{98F9C2E9-7AD6-45F9-A544-35EAFEA414CC}" destId="{A565CE36-4DFB-4615-8EEB-44216B5DA327}" srcOrd="0" destOrd="0" presId="urn:microsoft.com/office/officeart/2005/8/layout/list1"/>
    <dgm:cxn modelId="{D5931497-3282-499C-ABBF-0FE0263FEAFE}" type="presParOf" srcId="{98F9C2E9-7AD6-45F9-A544-35EAFEA414CC}" destId="{F3664460-33E7-457F-B2EA-D60A8C7F8169}" srcOrd="1" destOrd="0" presId="urn:microsoft.com/office/officeart/2005/8/layout/list1"/>
    <dgm:cxn modelId="{9F6A83CA-F10F-4DE8-BB11-717D246F8864}" type="presParOf" srcId="{47D67B2F-0FCB-4D43-97B5-5B0FB72A9159}" destId="{068BE373-073F-446D-A73A-CA40BE776EB0}" srcOrd="17" destOrd="0" presId="urn:microsoft.com/office/officeart/2005/8/layout/list1"/>
    <dgm:cxn modelId="{7DF679BB-783E-4AFC-BD7F-20CD16C25BA4}" type="presParOf" srcId="{47D67B2F-0FCB-4D43-97B5-5B0FB72A9159}" destId="{CBBAC7BE-BFA2-417C-A1E8-7D8543FED267}" srcOrd="18" destOrd="0" presId="urn:microsoft.com/office/officeart/2005/8/layout/list1"/>
    <dgm:cxn modelId="{CB4A72D2-2D8E-41EF-B5A3-C1635BBD4359}" type="presParOf" srcId="{47D67B2F-0FCB-4D43-97B5-5B0FB72A9159}" destId="{A9C8F87E-5B45-46BC-86B2-1A48AD03DE86}" srcOrd="19" destOrd="0" presId="urn:microsoft.com/office/officeart/2005/8/layout/list1"/>
    <dgm:cxn modelId="{D57782B4-BF04-42C7-9692-72F365BC836D}" type="presParOf" srcId="{47D67B2F-0FCB-4D43-97B5-5B0FB72A9159}" destId="{0C7D1E1B-CB93-4FEE-8E3F-F90D82D05A20}" srcOrd="20" destOrd="0" presId="urn:microsoft.com/office/officeart/2005/8/layout/list1"/>
    <dgm:cxn modelId="{E8D88CDD-8787-4123-BF03-ECA64DBFCC4A}" type="presParOf" srcId="{0C7D1E1B-CB93-4FEE-8E3F-F90D82D05A20}" destId="{17589A63-87FF-4292-B4C9-BD84D1EF49AE}" srcOrd="0" destOrd="0" presId="urn:microsoft.com/office/officeart/2005/8/layout/list1"/>
    <dgm:cxn modelId="{79249333-E1F6-4AED-A623-F97817258FE4}" type="presParOf" srcId="{0C7D1E1B-CB93-4FEE-8E3F-F90D82D05A20}" destId="{5987C5FF-6D07-4CF2-8DA4-DCAE248149EF}" srcOrd="1" destOrd="0" presId="urn:microsoft.com/office/officeart/2005/8/layout/list1"/>
    <dgm:cxn modelId="{E659F807-3C34-43EC-AA1B-20CFD373EAC1}" type="presParOf" srcId="{47D67B2F-0FCB-4D43-97B5-5B0FB72A9159}" destId="{ECF45F77-FCB1-47A6-9E3A-8E1A3B74056D}" srcOrd="21" destOrd="0" presId="urn:microsoft.com/office/officeart/2005/8/layout/list1"/>
    <dgm:cxn modelId="{93617B2B-79D4-4151-BFA7-D7FB69B47A9A}" type="presParOf" srcId="{47D67B2F-0FCB-4D43-97B5-5B0FB72A9159}" destId="{EDAC6C8E-84CE-4AE5-BD5C-1C28653A3D52}" srcOrd="22" destOrd="0" presId="urn:microsoft.com/office/officeart/2005/8/layout/list1"/>
    <dgm:cxn modelId="{A4E11673-85EA-4E01-A1EE-9A3FD75F383D}" type="presParOf" srcId="{47D67B2F-0FCB-4D43-97B5-5B0FB72A9159}" destId="{2130FAE3-AA76-46D4-8514-C637F74C9DE0}" srcOrd="23" destOrd="0" presId="urn:microsoft.com/office/officeart/2005/8/layout/list1"/>
    <dgm:cxn modelId="{6C0C1899-6D14-4668-8101-DD8C16D0FD67}" type="presParOf" srcId="{47D67B2F-0FCB-4D43-97B5-5B0FB72A9159}" destId="{CEF594FE-0391-40CC-AEF8-3DA49DF398AA}" srcOrd="24" destOrd="0" presId="urn:microsoft.com/office/officeart/2005/8/layout/list1"/>
    <dgm:cxn modelId="{EE35AAC8-FCE6-405B-909F-92A288751C6F}" type="presParOf" srcId="{CEF594FE-0391-40CC-AEF8-3DA49DF398AA}" destId="{EFE6F920-E8D3-470F-8F67-9EB2AA5C5E8B}" srcOrd="0" destOrd="0" presId="urn:microsoft.com/office/officeart/2005/8/layout/list1"/>
    <dgm:cxn modelId="{DC346DBE-D501-40B7-AB51-22DAD363198F}" type="presParOf" srcId="{CEF594FE-0391-40CC-AEF8-3DA49DF398AA}" destId="{CFBFAA86-C795-4CBB-B7E0-837BCB4AB10D}" srcOrd="1" destOrd="0" presId="urn:microsoft.com/office/officeart/2005/8/layout/list1"/>
    <dgm:cxn modelId="{8E0CB2F4-428A-495F-91E9-151341332974}" type="presParOf" srcId="{47D67B2F-0FCB-4D43-97B5-5B0FB72A9159}" destId="{0F261ECC-458B-4179-9D73-F812C72A0F74}" srcOrd="25" destOrd="0" presId="urn:microsoft.com/office/officeart/2005/8/layout/list1"/>
    <dgm:cxn modelId="{AF60D4A4-5B10-4B2A-A36A-7F983659BFC4}" type="presParOf" srcId="{47D67B2F-0FCB-4D43-97B5-5B0FB72A9159}" destId="{83B89D44-8D54-4FFB-9515-610111DAC0E6}" srcOrd="26" destOrd="0" presId="urn:microsoft.com/office/officeart/2005/8/layout/list1"/>
    <dgm:cxn modelId="{23CAB009-6FD5-4D0A-883C-BA8911811E31}" type="presParOf" srcId="{47D67B2F-0FCB-4D43-97B5-5B0FB72A9159}" destId="{52688BC9-3CC8-43C7-A87B-E9C6BD99FFCF}" srcOrd="27" destOrd="0" presId="urn:microsoft.com/office/officeart/2005/8/layout/list1"/>
    <dgm:cxn modelId="{8BF7546E-4CE5-4329-A863-6F9BE83EA12E}" type="presParOf" srcId="{47D67B2F-0FCB-4D43-97B5-5B0FB72A9159}" destId="{E52B6751-8D25-4BC4-B35F-44DDB2FDB156}" srcOrd="28" destOrd="0" presId="urn:microsoft.com/office/officeart/2005/8/layout/list1"/>
    <dgm:cxn modelId="{7B3E14A0-0FD7-4FA8-BCB7-09B311FE1FA3}" type="presParOf" srcId="{E52B6751-8D25-4BC4-B35F-44DDB2FDB156}" destId="{7A691018-6047-4ECA-A91E-727763294CA4}" srcOrd="0" destOrd="0" presId="urn:microsoft.com/office/officeart/2005/8/layout/list1"/>
    <dgm:cxn modelId="{99C938F1-7F0C-4CFB-A408-C4FC40C34103}" type="presParOf" srcId="{E52B6751-8D25-4BC4-B35F-44DDB2FDB156}" destId="{9D5063CB-9A2E-4087-9CB4-739D4507FB97}" srcOrd="1" destOrd="0" presId="urn:microsoft.com/office/officeart/2005/8/layout/list1"/>
    <dgm:cxn modelId="{33460E5A-2023-4B82-813D-B0DFE96D9ECA}" type="presParOf" srcId="{47D67B2F-0FCB-4D43-97B5-5B0FB72A9159}" destId="{A84152EA-B7C0-43A8-876E-9BF4E25A76FF}" srcOrd="29" destOrd="0" presId="urn:microsoft.com/office/officeart/2005/8/layout/list1"/>
    <dgm:cxn modelId="{53EF0A66-E694-479C-9B7F-48F6A3A8D47D}" type="presParOf" srcId="{47D67B2F-0FCB-4D43-97B5-5B0FB72A9159}" destId="{1CC45A96-C31E-450A-A6E9-1D046B50D2E2}" srcOrd="30" destOrd="0" presId="urn:microsoft.com/office/officeart/2005/8/layout/list1"/>
    <dgm:cxn modelId="{9E740E79-7BA4-4ECF-A35A-F4B762FBA181}" type="presParOf" srcId="{47D67B2F-0FCB-4D43-97B5-5B0FB72A9159}" destId="{80878DB3-13FF-42C3-9B80-6B0275FCDDAF}" srcOrd="31" destOrd="0" presId="urn:microsoft.com/office/officeart/2005/8/layout/list1"/>
    <dgm:cxn modelId="{3406816C-13F5-40C7-9B6E-684DD982D096}" type="presParOf" srcId="{47D67B2F-0FCB-4D43-97B5-5B0FB72A9159}" destId="{29806826-D25D-42A2-A134-21B889CD5D0A}" srcOrd="32" destOrd="0" presId="urn:microsoft.com/office/officeart/2005/8/layout/list1"/>
    <dgm:cxn modelId="{51F16563-E2EC-4341-AA92-8F060D3389E7}" type="presParOf" srcId="{29806826-D25D-42A2-A134-21B889CD5D0A}" destId="{E15E27B9-04C5-4132-A7C5-EE5FB3BE489A}" srcOrd="0" destOrd="0" presId="urn:microsoft.com/office/officeart/2005/8/layout/list1"/>
    <dgm:cxn modelId="{AF762825-7232-4A19-83E6-D7DAB7EA73DF}" type="presParOf" srcId="{29806826-D25D-42A2-A134-21B889CD5D0A}" destId="{14707CEE-9D17-47B9-AB06-4C8C08A26422}" srcOrd="1" destOrd="0" presId="urn:microsoft.com/office/officeart/2005/8/layout/list1"/>
    <dgm:cxn modelId="{92DB71F6-35E8-436E-ACD8-4AB99BFEC7C8}" type="presParOf" srcId="{47D67B2F-0FCB-4D43-97B5-5B0FB72A9159}" destId="{B33096C5-E2C7-46FC-A236-84D78D33B69C}" srcOrd="33" destOrd="0" presId="urn:microsoft.com/office/officeart/2005/8/layout/list1"/>
    <dgm:cxn modelId="{64BB1E29-7D28-4440-8BD1-213AEC3FD2B0}" type="presParOf" srcId="{47D67B2F-0FCB-4D43-97B5-5B0FB72A9159}" destId="{0F5BBE7C-AB98-43C9-9BDD-F0B7D18662A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Requisition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0EECF-52D2-49E8-82A4-F58E54E6654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Item Opening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1927F3D-3F12-40D9-96A3-5C340D1EE69A}" type="par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826C4-7A1F-423B-8CBC-DE5D1C90A228}" type="sib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C58CC-F562-4407-8D40-B3588CFCC7F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Item Issue/Receive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23A0C65-1BD0-4938-BB08-E32741168BC2}" type="par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2FD2C-40BA-495F-8BBD-5099C75857B3}" type="sib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2BE61-312B-42B8-B57C-414DF7B07B98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Item Consumption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4F1BAB5-2879-4A46-96B4-EFA0BF016DDF}" type="par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D9441-451A-459A-8A85-4EA13B9D4FBF}" type="sib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F6232-7A60-4E99-9FFA-43D056C3CD86}">
      <dgm:prSet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Item Transfer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455C65E-9FCC-419C-988F-E0F11397D23D}" type="par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315D8-D2C7-4806-8A5C-08C3C2FD4EAA}" type="sib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5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F93B6375-CF75-4322-AB01-9447CDAF0F1E}" type="pres">
      <dgm:prSet presAssocID="{4E90EECF-52D2-49E8-82A4-F58E54E66542}" presName="parentLin" presStyleCnt="0"/>
      <dgm:spPr/>
    </dgm:pt>
    <dgm:pt modelId="{1D695C0F-FB65-40DF-B8CF-E8C86DC2A161}" type="pres">
      <dgm:prSet presAssocID="{4E90EECF-52D2-49E8-82A4-F58E54E6654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F64894F-55AB-4333-8777-700D50EC9DAF}" type="pres">
      <dgm:prSet presAssocID="{4E90EECF-52D2-49E8-82A4-F58E54E66542}" presName="parentText" presStyleLbl="node1" presStyleIdx="1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3F6AD08-BCE5-40C9-BF67-BEB81EAB5186}" type="pres">
      <dgm:prSet presAssocID="{4E90EECF-52D2-49E8-82A4-F58E54E66542}" presName="negativeSpace" presStyleCnt="0"/>
      <dgm:spPr/>
    </dgm:pt>
    <dgm:pt modelId="{0A24F579-A0CF-4D71-B798-6384C1A22509}" type="pres">
      <dgm:prSet presAssocID="{4E90EECF-52D2-49E8-82A4-F58E54E66542}" presName="childText" presStyleLbl="conFgAcc1" presStyleIdx="1" presStyleCnt="5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9C74616-FF7D-4BC2-8AB7-8FB74E44A25C}" type="pres">
      <dgm:prSet presAssocID="{E0E826C4-7A1F-423B-8CBC-DE5D1C90A228}" presName="spaceBetweenRectangles" presStyleCnt="0"/>
      <dgm:spPr/>
    </dgm:pt>
    <dgm:pt modelId="{0C7D1E1B-CB93-4FEE-8E3F-F90D82D05A20}" type="pres">
      <dgm:prSet presAssocID="{F23C58CC-F562-4407-8D40-B3588CFCC7F2}" presName="parentLin" presStyleCnt="0"/>
      <dgm:spPr/>
    </dgm:pt>
    <dgm:pt modelId="{17589A63-87FF-4292-B4C9-BD84D1EF49AE}" type="pres">
      <dgm:prSet presAssocID="{F23C58CC-F562-4407-8D40-B3588CFCC7F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987C5FF-6D07-4CF2-8DA4-DCAE248149EF}" type="pres">
      <dgm:prSet presAssocID="{F23C58CC-F562-4407-8D40-B3588CFCC7F2}" presName="parentText" presStyleLbl="node1" presStyleIdx="2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CF45F77-FCB1-47A6-9E3A-8E1A3B74056D}" type="pres">
      <dgm:prSet presAssocID="{F23C58CC-F562-4407-8D40-B3588CFCC7F2}" presName="negativeSpace" presStyleCnt="0"/>
      <dgm:spPr/>
    </dgm:pt>
    <dgm:pt modelId="{EDAC6C8E-84CE-4AE5-BD5C-1C28653A3D52}" type="pres">
      <dgm:prSet presAssocID="{F23C58CC-F562-4407-8D40-B3588CFCC7F2}" presName="childText" presStyleLbl="conFgAcc1" presStyleIdx="2" presStyleCnt="5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2130FAE3-AA76-46D4-8514-C637F74C9DE0}" type="pres">
      <dgm:prSet presAssocID="{A542FD2C-40BA-495F-8BBD-5099C75857B3}" presName="spaceBetweenRectangles" presStyleCnt="0"/>
      <dgm:spPr/>
    </dgm:pt>
    <dgm:pt modelId="{E52B6751-8D25-4BC4-B35F-44DDB2FDB156}" type="pres">
      <dgm:prSet presAssocID="{59E2BE61-312B-42B8-B57C-414DF7B07B98}" presName="parentLin" presStyleCnt="0"/>
      <dgm:spPr/>
    </dgm:pt>
    <dgm:pt modelId="{7A691018-6047-4ECA-A91E-727763294CA4}" type="pres">
      <dgm:prSet presAssocID="{59E2BE61-312B-42B8-B57C-414DF7B07B9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D5063CB-9A2E-4087-9CB4-739D4507FB97}" type="pres">
      <dgm:prSet presAssocID="{59E2BE61-312B-42B8-B57C-414DF7B07B98}" presName="parentText" presStyleLbl="node1" presStyleIdx="3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A84152EA-B7C0-43A8-876E-9BF4E25A76FF}" type="pres">
      <dgm:prSet presAssocID="{59E2BE61-312B-42B8-B57C-414DF7B07B98}" presName="negativeSpace" presStyleCnt="0"/>
      <dgm:spPr/>
    </dgm:pt>
    <dgm:pt modelId="{1CC45A96-C31E-450A-A6E9-1D046B50D2E2}" type="pres">
      <dgm:prSet presAssocID="{59E2BE61-312B-42B8-B57C-414DF7B07B98}" presName="childText" presStyleLbl="conFgAcc1" presStyleIdx="3" presStyleCnt="5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0878DB3-13FF-42C3-9B80-6B0275FCDDAF}" type="pres">
      <dgm:prSet presAssocID="{0B6D9441-451A-459A-8A85-4EA13B9D4FBF}" presName="spaceBetweenRectangles" presStyleCnt="0"/>
      <dgm:spPr/>
    </dgm:pt>
    <dgm:pt modelId="{29806826-D25D-42A2-A134-21B889CD5D0A}" type="pres">
      <dgm:prSet presAssocID="{B3BF6232-7A60-4E99-9FFA-43D056C3CD86}" presName="parentLin" presStyleCnt="0"/>
      <dgm:spPr/>
    </dgm:pt>
    <dgm:pt modelId="{E15E27B9-04C5-4132-A7C5-EE5FB3BE489A}" type="pres">
      <dgm:prSet presAssocID="{B3BF6232-7A60-4E99-9FFA-43D056C3CD8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4707CEE-9D17-47B9-AB06-4C8C08A26422}" type="pres">
      <dgm:prSet presAssocID="{B3BF6232-7A60-4E99-9FFA-43D056C3CD86}" presName="parentText" presStyleLbl="node1" presStyleIdx="4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B33096C5-E2C7-46FC-A236-84D78D33B69C}" type="pres">
      <dgm:prSet presAssocID="{B3BF6232-7A60-4E99-9FFA-43D056C3CD86}" presName="negativeSpace" presStyleCnt="0"/>
      <dgm:spPr/>
    </dgm:pt>
    <dgm:pt modelId="{0F5BBE7C-AB98-43C9-9BDD-F0B7D18662A3}" type="pres">
      <dgm:prSet presAssocID="{B3BF6232-7A60-4E99-9FFA-43D056C3CD86}" presName="childText" presStyleLbl="conFgAcc1" presStyleIdx="4" presStyleCnt="5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5D3DC90A-3777-4777-8B2D-F9FBA9898867}" srcId="{711D4493-FA46-42F4-A211-842DF72793B6}" destId="{59E2BE61-312B-42B8-B57C-414DF7B07B98}" srcOrd="3" destOrd="0" parTransId="{34F1BAB5-2879-4A46-96B4-EFA0BF016DDF}" sibTransId="{0B6D9441-451A-459A-8A85-4EA13B9D4FBF}"/>
    <dgm:cxn modelId="{F851B399-E6EF-407C-A204-CCB8A01F03C3}" type="presOf" srcId="{4E90EECF-52D2-49E8-82A4-F58E54E66542}" destId="{DF64894F-55AB-4333-8777-700D50EC9DAF}" srcOrd="1" destOrd="0" presId="urn:microsoft.com/office/officeart/2005/8/layout/list1"/>
    <dgm:cxn modelId="{2EC333EE-4BE9-4A3B-B866-5D6F652DDF2E}" type="presOf" srcId="{711D4493-FA46-42F4-A211-842DF72793B6}" destId="{47D67B2F-0FCB-4D43-97B5-5B0FB72A9159}" srcOrd="0" destOrd="0" presId="urn:microsoft.com/office/officeart/2005/8/layout/list1"/>
    <dgm:cxn modelId="{2D7B7505-032A-47E4-AEBD-106ABA0B62C8}" type="presOf" srcId="{F23C58CC-F562-4407-8D40-B3588CFCC7F2}" destId="{5987C5FF-6D07-4CF2-8DA4-DCAE248149EF}" srcOrd="1" destOrd="0" presId="urn:microsoft.com/office/officeart/2005/8/layout/list1"/>
    <dgm:cxn modelId="{276A87F7-28D9-4ABF-9F60-90626CB3A11C}" srcId="{711D4493-FA46-42F4-A211-842DF72793B6}" destId="{B3BF6232-7A60-4E99-9FFA-43D056C3CD86}" srcOrd="4" destOrd="0" parTransId="{B455C65E-9FCC-419C-988F-E0F11397D23D}" sibTransId="{4D6315D8-D2C7-4806-8A5C-08C3C2FD4EAA}"/>
    <dgm:cxn modelId="{2DD140FE-8797-483B-B4CC-23F0E9285F6B}" type="presOf" srcId="{59E2BE61-312B-42B8-B57C-414DF7B07B98}" destId="{9D5063CB-9A2E-4087-9CB4-739D4507FB97}" srcOrd="1" destOrd="0" presId="urn:microsoft.com/office/officeart/2005/8/layout/list1"/>
    <dgm:cxn modelId="{2BC0D2DA-1980-44DA-939B-9B2AE9E1638D}" type="presOf" srcId="{59E2BE61-312B-42B8-B57C-414DF7B07B98}" destId="{7A691018-6047-4ECA-A91E-727763294CA4}" srcOrd="0" destOrd="0" presId="urn:microsoft.com/office/officeart/2005/8/layout/list1"/>
    <dgm:cxn modelId="{7BB713CF-58FE-45C4-9FE5-A49CA1949E33}" srcId="{711D4493-FA46-42F4-A211-842DF72793B6}" destId="{F23C58CC-F562-4407-8D40-B3588CFCC7F2}" srcOrd="2" destOrd="0" parTransId="{423A0C65-1BD0-4938-BB08-E32741168BC2}" sibTransId="{A542FD2C-40BA-495F-8BBD-5099C75857B3}"/>
    <dgm:cxn modelId="{72E36A8D-B65C-499C-878E-C8646C3672B9}" type="presOf" srcId="{8772EC45-9BBA-419C-AB7F-E973941E4265}" destId="{FCE7483E-0674-41F9-8EC5-52EE73C9C575}" srcOrd="1" destOrd="0" presId="urn:microsoft.com/office/officeart/2005/8/layout/list1"/>
    <dgm:cxn modelId="{2578183E-3087-454E-84AB-D51328ADAC8E}" type="presOf" srcId="{F23C58CC-F562-4407-8D40-B3588CFCC7F2}" destId="{17589A63-87FF-4292-B4C9-BD84D1EF49AE}" srcOrd="0" destOrd="0" presId="urn:microsoft.com/office/officeart/2005/8/layout/list1"/>
    <dgm:cxn modelId="{87F48508-B44C-406F-BF66-613A73EAA2EC}" type="presOf" srcId="{4E90EECF-52D2-49E8-82A4-F58E54E66542}" destId="{1D695C0F-FB65-40DF-B8CF-E8C86DC2A161}" srcOrd="0" destOrd="0" presId="urn:microsoft.com/office/officeart/2005/8/layout/list1"/>
    <dgm:cxn modelId="{878546A7-5AC0-467F-AC2D-63F2976FBF63}" type="presOf" srcId="{B3BF6232-7A60-4E99-9FFA-43D056C3CD86}" destId="{E15E27B9-04C5-4132-A7C5-EE5FB3BE489A}" srcOrd="0" destOrd="0" presId="urn:microsoft.com/office/officeart/2005/8/layout/list1"/>
    <dgm:cxn modelId="{51FD26F2-758D-4F34-8A95-326265A4FFAE}" type="presOf" srcId="{B3BF6232-7A60-4E99-9FFA-43D056C3CD86}" destId="{14707CEE-9D17-47B9-AB06-4C8C08A26422}" srcOrd="1" destOrd="0" presId="urn:microsoft.com/office/officeart/2005/8/layout/list1"/>
    <dgm:cxn modelId="{B7B81D83-B392-4BA4-A2B9-B4C3E7426BBF}" type="presOf" srcId="{8772EC45-9BBA-419C-AB7F-E973941E4265}" destId="{FC35058B-297E-4BA1-8C4A-BC47853DAD31}" srcOrd="0" destOrd="0" presId="urn:microsoft.com/office/officeart/2005/8/layout/list1"/>
    <dgm:cxn modelId="{4D17A16A-EB46-4219-ADFB-AE77878F24AA}" srcId="{711D4493-FA46-42F4-A211-842DF72793B6}" destId="{4E90EECF-52D2-49E8-82A4-F58E54E66542}" srcOrd="1" destOrd="0" parTransId="{D1927F3D-3F12-40D9-96A3-5C340D1EE69A}" sibTransId="{E0E826C4-7A1F-423B-8CBC-DE5D1C90A228}"/>
    <dgm:cxn modelId="{17322A7E-AEBB-4603-B776-F0661B6CA12C}" type="presParOf" srcId="{47D67B2F-0FCB-4D43-97B5-5B0FB72A9159}" destId="{18484983-AD87-4437-9FCC-BE4665766312}" srcOrd="0" destOrd="0" presId="urn:microsoft.com/office/officeart/2005/8/layout/list1"/>
    <dgm:cxn modelId="{4266A977-F5F5-4714-8671-D0975893135D}" type="presParOf" srcId="{18484983-AD87-4437-9FCC-BE4665766312}" destId="{FC35058B-297E-4BA1-8C4A-BC47853DAD31}" srcOrd="0" destOrd="0" presId="urn:microsoft.com/office/officeart/2005/8/layout/list1"/>
    <dgm:cxn modelId="{D1E2B0AE-6190-406D-8E93-1324C9C9F678}" type="presParOf" srcId="{18484983-AD87-4437-9FCC-BE4665766312}" destId="{FCE7483E-0674-41F9-8EC5-52EE73C9C575}" srcOrd="1" destOrd="0" presId="urn:microsoft.com/office/officeart/2005/8/layout/list1"/>
    <dgm:cxn modelId="{08D5AEC3-32AA-4677-9E98-DF3D3DB51C66}" type="presParOf" srcId="{47D67B2F-0FCB-4D43-97B5-5B0FB72A9159}" destId="{D875A5D4-14C2-40A0-AA6E-07BD517517F7}" srcOrd="1" destOrd="0" presId="urn:microsoft.com/office/officeart/2005/8/layout/list1"/>
    <dgm:cxn modelId="{43CD2C7D-A95A-4659-90E5-C39D95C03B4A}" type="presParOf" srcId="{47D67B2F-0FCB-4D43-97B5-5B0FB72A9159}" destId="{E9A56F2E-3016-4236-8EB5-A1E818A56990}" srcOrd="2" destOrd="0" presId="urn:microsoft.com/office/officeart/2005/8/layout/list1"/>
    <dgm:cxn modelId="{7C9C8B6E-01DF-4B6A-8087-4AFBD152F065}" type="presParOf" srcId="{47D67B2F-0FCB-4D43-97B5-5B0FB72A9159}" destId="{0988BAA5-4B40-484F-B09B-6CA7A086A7FB}" srcOrd="3" destOrd="0" presId="urn:microsoft.com/office/officeart/2005/8/layout/list1"/>
    <dgm:cxn modelId="{A27EB85C-7C63-498F-AEDA-2A098E2D274F}" type="presParOf" srcId="{47D67B2F-0FCB-4D43-97B5-5B0FB72A9159}" destId="{F93B6375-CF75-4322-AB01-9447CDAF0F1E}" srcOrd="4" destOrd="0" presId="urn:microsoft.com/office/officeart/2005/8/layout/list1"/>
    <dgm:cxn modelId="{F1849C57-BE86-4465-BCE3-E6AC8D7142D9}" type="presParOf" srcId="{F93B6375-CF75-4322-AB01-9447CDAF0F1E}" destId="{1D695C0F-FB65-40DF-B8CF-E8C86DC2A161}" srcOrd="0" destOrd="0" presId="urn:microsoft.com/office/officeart/2005/8/layout/list1"/>
    <dgm:cxn modelId="{6582385A-72AB-4E89-B7A8-6201165B78D1}" type="presParOf" srcId="{F93B6375-CF75-4322-AB01-9447CDAF0F1E}" destId="{DF64894F-55AB-4333-8777-700D50EC9DAF}" srcOrd="1" destOrd="0" presId="urn:microsoft.com/office/officeart/2005/8/layout/list1"/>
    <dgm:cxn modelId="{E7CA8A56-3648-4FDE-AA88-8D8C80433293}" type="presParOf" srcId="{47D67B2F-0FCB-4D43-97B5-5B0FB72A9159}" destId="{73F6AD08-BCE5-40C9-BF67-BEB81EAB5186}" srcOrd="5" destOrd="0" presId="urn:microsoft.com/office/officeart/2005/8/layout/list1"/>
    <dgm:cxn modelId="{736E659D-E84F-4F54-BDF1-B5C120FEEB06}" type="presParOf" srcId="{47D67B2F-0FCB-4D43-97B5-5B0FB72A9159}" destId="{0A24F579-A0CF-4D71-B798-6384C1A22509}" srcOrd="6" destOrd="0" presId="urn:microsoft.com/office/officeart/2005/8/layout/list1"/>
    <dgm:cxn modelId="{9E2335C3-7D15-4489-911A-D34FC7DD6748}" type="presParOf" srcId="{47D67B2F-0FCB-4D43-97B5-5B0FB72A9159}" destId="{99C74616-FF7D-4BC2-8AB7-8FB74E44A25C}" srcOrd="7" destOrd="0" presId="urn:microsoft.com/office/officeart/2005/8/layout/list1"/>
    <dgm:cxn modelId="{982A6679-623A-4AF4-9A78-E129479391AE}" type="presParOf" srcId="{47D67B2F-0FCB-4D43-97B5-5B0FB72A9159}" destId="{0C7D1E1B-CB93-4FEE-8E3F-F90D82D05A20}" srcOrd="8" destOrd="0" presId="urn:microsoft.com/office/officeart/2005/8/layout/list1"/>
    <dgm:cxn modelId="{C4EDC03B-177C-4434-82B4-9A37CC68429D}" type="presParOf" srcId="{0C7D1E1B-CB93-4FEE-8E3F-F90D82D05A20}" destId="{17589A63-87FF-4292-B4C9-BD84D1EF49AE}" srcOrd="0" destOrd="0" presId="urn:microsoft.com/office/officeart/2005/8/layout/list1"/>
    <dgm:cxn modelId="{BE97EFD3-35E1-4BF3-B132-2A8727B98C44}" type="presParOf" srcId="{0C7D1E1B-CB93-4FEE-8E3F-F90D82D05A20}" destId="{5987C5FF-6D07-4CF2-8DA4-DCAE248149EF}" srcOrd="1" destOrd="0" presId="urn:microsoft.com/office/officeart/2005/8/layout/list1"/>
    <dgm:cxn modelId="{47E02220-FB9D-46DA-AB63-9C682834B3E2}" type="presParOf" srcId="{47D67B2F-0FCB-4D43-97B5-5B0FB72A9159}" destId="{ECF45F77-FCB1-47A6-9E3A-8E1A3B74056D}" srcOrd="9" destOrd="0" presId="urn:microsoft.com/office/officeart/2005/8/layout/list1"/>
    <dgm:cxn modelId="{0E0BD4C8-0B1C-45DB-BEAD-8321C22DF727}" type="presParOf" srcId="{47D67B2F-0FCB-4D43-97B5-5B0FB72A9159}" destId="{EDAC6C8E-84CE-4AE5-BD5C-1C28653A3D52}" srcOrd="10" destOrd="0" presId="urn:microsoft.com/office/officeart/2005/8/layout/list1"/>
    <dgm:cxn modelId="{981BAEB2-FF2E-47EB-9791-5399E7FEC419}" type="presParOf" srcId="{47D67B2F-0FCB-4D43-97B5-5B0FB72A9159}" destId="{2130FAE3-AA76-46D4-8514-C637F74C9DE0}" srcOrd="11" destOrd="0" presId="urn:microsoft.com/office/officeart/2005/8/layout/list1"/>
    <dgm:cxn modelId="{025454FA-B73C-459D-B17F-11F7C62F3A58}" type="presParOf" srcId="{47D67B2F-0FCB-4D43-97B5-5B0FB72A9159}" destId="{E52B6751-8D25-4BC4-B35F-44DDB2FDB156}" srcOrd="12" destOrd="0" presId="urn:microsoft.com/office/officeart/2005/8/layout/list1"/>
    <dgm:cxn modelId="{D3062CAF-3EE2-48CA-852D-39EA4271616A}" type="presParOf" srcId="{E52B6751-8D25-4BC4-B35F-44DDB2FDB156}" destId="{7A691018-6047-4ECA-A91E-727763294CA4}" srcOrd="0" destOrd="0" presId="urn:microsoft.com/office/officeart/2005/8/layout/list1"/>
    <dgm:cxn modelId="{6CF41DD5-F83C-4208-A32F-E050A5E28517}" type="presParOf" srcId="{E52B6751-8D25-4BC4-B35F-44DDB2FDB156}" destId="{9D5063CB-9A2E-4087-9CB4-739D4507FB97}" srcOrd="1" destOrd="0" presId="urn:microsoft.com/office/officeart/2005/8/layout/list1"/>
    <dgm:cxn modelId="{3030B306-208B-4A0A-976B-6C23880E4C33}" type="presParOf" srcId="{47D67B2F-0FCB-4D43-97B5-5B0FB72A9159}" destId="{A84152EA-B7C0-43A8-876E-9BF4E25A76FF}" srcOrd="13" destOrd="0" presId="urn:microsoft.com/office/officeart/2005/8/layout/list1"/>
    <dgm:cxn modelId="{2E2C22E1-634E-48AB-8C57-872451ECE644}" type="presParOf" srcId="{47D67B2F-0FCB-4D43-97B5-5B0FB72A9159}" destId="{1CC45A96-C31E-450A-A6E9-1D046B50D2E2}" srcOrd="14" destOrd="0" presId="urn:microsoft.com/office/officeart/2005/8/layout/list1"/>
    <dgm:cxn modelId="{72B40DBC-AF1F-49A3-8832-8EFD12D44797}" type="presParOf" srcId="{47D67B2F-0FCB-4D43-97B5-5B0FB72A9159}" destId="{80878DB3-13FF-42C3-9B80-6B0275FCDDAF}" srcOrd="15" destOrd="0" presId="urn:microsoft.com/office/officeart/2005/8/layout/list1"/>
    <dgm:cxn modelId="{84FA46BC-E58B-4BC6-ACE3-EF2C62F41838}" type="presParOf" srcId="{47D67B2F-0FCB-4D43-97B5-5B0FB72A9159}" destId="{29806826-D25D-42A2-A134-21B889CD5D0A}" srcOrd="16" destOrd="0" presId="urn:microsoft.com/office/officeart/2005/8/layout/list1"/>
    <dgm:cxn modelId="{1B6DAC3D-9944-4F70-BB36-66F52EFD90BA}" type="presParOf" srcId="{29806826-D25D-42A2-A134-21B889CD5D0A}" destId="{E15E27B9-04C5-4132-A7C5-EE5FB3BE489A}" srcOrd="0" destOrd="0" presId="urn:microsoft.com/office/officeart/2005/8/layout/list1"/>
    <dgm:cxn modelId="{A96B032B-A575-43F0-A7BA-970B3286F50C}" type="presParOf" srcId="{29806826-D25D-42A2-A134-21B889CD5D0A}" destId="{14707CEE-9D17-47B9-AB06-4C8C08A26422}" srcOrd="1" destOrd="0" presId="urn:microsoft.com/office/officeart/2005/8/layout/list1"/>
    <dgm:cxn modelId="{3B6EF69A-49EF-427D-9E34-91ED9C31C0AB}" type="presParOf" srcId="{47D67B2F-0FCB-4D43-97B5-5B0FB72A9159}" destId="{B33096C5-E2C7-46FC-A236-84D78D33B69C}" srcOrd="17" destOrd="0" presId="urn:microsoft.com/office/officeart/2005/8/layout/list1"/>
    <dgm:cxn modelId="{E455B38D-8191-4389-BD8A-BFB6686776EF}" type="presParOf" srcId="{47D67B2F-0FCB-4D43-97B5-5B0FB72A9159}" destId="{0F5BBE7C-AB98-43C9-9BDD-F0B7D18662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Account Opening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E7BC5-90A4-4903-951C-F719040B95AF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Payment Voucher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F5FBC05-2026-4DE6-8505-EEB246444578}" type="parTrans" cxnId="{6424F960-29F2-4DD6-997E-102B2217A34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EAB0E-D1E8-478E-81B1-F8A517EB70CA}" type="sibTrans" cxnId="{6424F960-29F2-4DD6-997E-102B2217A34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AFE08-C29A-42F4-8F05-24848A253C6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Receipt Voucher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748CBA9-0D12-40BC-8961-F1D708DA5C1E}" type="parTrans" cxnId="{9CF5DD4A-81AF-403B-A907-AC0FB78D826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60A7C-D965-48B1-B810-867D6C4EF5F4}" type="sibTrans" cxnId="{9CF5DD4A-81AF-403B-A907-AC0FB78D826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E0B7F-A1EF-4224-BA8F-EC9DA20ADBD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Journal Voucher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D2A0E3E-3FA6-44F0-8DEA-35F1647F82FF}" type="parTrans" cxnId="{BF9C62E3-5253-438F-93D4-544A560584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900AD-DD81-48A7-8D5B-4CAE48298F5B}" type="sibTrans" cxnId="{BF9C62E3-5253-438F-93D4-544A560584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EFC99-6C35-4CEA-A1FA-E6CD3703011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Contra Voucher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BDB4DC9-584A-4C3F-BC84-0C896FBB084A}" type="parTrans" cxnId="{7090FF02-2ED1-4A57-B6B3-E48AE57CDE0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CD44A-7E15-435D-9946-DDDE9146F906}" type="sibTrans" cxnId="{7090FF02-2ED1-4A57-B6B3-E48AE57CDE0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57194-7936-413A-8E27-9F1D686F944F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GST Voucher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AC8B1B1-AA69-45B3-84D7-7F2C44D32A28}" type="parTrans" cxnId="{4F8D009D-EB0C-4D09-990E-E918F389108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14118-EB77-4599-9C2D-B22FF50D19D6}" type="sibTrans" cxnId="{4F8D009D-EB0C-4D09-990E-E918F389108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682FF-A3AA-4C17-BA7D-51528F076B1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Bank Reconciliation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43B276D-A281-4EF2-9DC5-A0F122AB6066}" type="parTrans" cxnId="{CBA8AA8E-0C81-4F0B-9B25-05785BCF8EA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F5F1D-F6E9-4889-9EFC-97BAB4A79D2A}" type="sibTrans" cxnId="{CBA8AA8E-0C81-4F0B-9B25-05785BCF8EA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AB6D5-3FE4-4B6B-9F8C-3966267AD95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Fund Transfer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4E9D51B-A60B-484F-915F-B75B43F2A8AC}" type="parTrans" cxnId="{4E397747-C1A1-4D4A-8B64-5788A462D9E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3053E-B4B1-4705-8C0D-0CBF29262FD3}" type="sibTrans" cxnId="{4E397747-C1A1-4D4A-8B64-5788A462D9E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3BCFE-500A-45A4-9CA7-C21685C018C9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Cheque</a:t>
          </a:r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Printing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8D644C53-5323-43D7-A79E-139C7D6014E6}" type="parTrans" cxnId="{C45C19D4-531B-42C9-922D-69B6861C912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0A0B2-32D9-404E-AB22-597C590CB8EC}" type="sibTrans" cxnId="{C45C19D4-531B-42C9-922D-69B6861C912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B370F-FD5F-4D06-8713-BB1884BEF7F1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Voucher Adjustment Entry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2B7AC9E8-FA34-4ED1-B592-10A28550E7CB}" type="parTrans" cxnId="{C51AF36E-5D49-4646-A302-6BB077BD502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1D32-0AE3-46E1-8C04-4C91FD385BED}" type="sibTrans" cxnId="{C51AF36E-5D49-4646-A302-6BB077BD502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5CE2AC41-BCD5-4A72-8745-7E4D760C1A9A}" type="pres">
      <dgm:prSet presAssocID="{25DE7BC5-90A4-4903-951C-F719040B95AF}" presName="parentLin" presStyleCnt="0"/>
      <dgm:spPr/>
    </dgm:pt>
    <dgm:pt modelId="{E7287A28-826F-408D-B070-EBC95325E51A}" type="pres">
      <dgm:prSet presAssocID="{25DE7BC5-90A4-4903-951C-F719040B95AF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71E50B77-1D46-433F-8F78-466463A4C6E3}" type="pres">
      <dgm:prSet presAssocID="{25DE7BC5-90A4-4903-951C-F719040B95A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C3963-2EFF-44D1-AFEB-F0859033D021}" type="pres">
      <dgm:prSet presAssocID="{25DE7BC5-90A4-4903-951C-F719040B95AF}" presName="negativeSpace" presStyleCnt="0"/>
      <dgm:spPr/>
    </dgm:pt>
    <dgm:pt modelId="{FE2681D6-F283-4E72-9499-A973F0F265BE}" type="pres">
      <dgm:prSet presAssocID="{25DE7BC5-90A4-4903-951C-F719040B95AF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F8A95BC-1C28-4853-8472-E98CBAE4A805}" type="pres">
      <dgm:prSet presAssocID="{D2EEAB0E-D1E8-478E-81B1-F8A517EB70CA}" presName="spaceBetweenRectangles" presStyleCnt="0"/>
      <dgm:spPr/>
    </dgm:pt>
    <dgm:pt modelId="{E03377F3-4F07-4E73-ADB1-97EDCF78F8AA}" type="pres">
      <dgm:prSet presAssocID="{E45AFE08-C29A-42F4-8F05-24848A253C60}" presName="parentLin" presStyleCnt="0"/>
      <dgm:spPr/>
    </dgm:pt>
    <dgm:pt modelId="{DBDD92A6-430A-4EF9-A8F8-B74C172AE403}" type="pres">
      <dgm:prSet presAssocID="{E45AFE08-C29A-42F4-8F05-24848A253C60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719E79A9-AE00-4BBE-BFA3-664ECF16E7E6}" type="pres">
      <dgm:prSet presAssocID="{E45AFE08-C29A-42F4-8F05-24848A253C6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4CC8A-3C3A-456E-B99C-2C8E8070695C}" type="pres">
      <dgm:prSet presAssocID="{E45AFE08-C29A-42F4-8F05-24848A253C60}" presName="negativeSpace" presStyleCnt="0"/>
      <dgm:spPr/>
    </dgm:pt>
    <dgm:pt modelId="{8928A4C1-1B76-4AE4-A8AD-C56CA133B48A}" type="pres">
      <dgm:prSet presAssocID="{E45AFE08-C29A-42F4-8F05-24848A253C60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C4B438F5-B7FC-4488-BFE9-EE1C9D174B32}" type="pres">
      <dgm:prSet presAssocID="{57160A7C-D965-48B1-B810-867D6C4EF5F4}" presName="spaceBetweenRectangles" presStyleCnt="0"/>
      <dgm:spPr/>
    </dgm:pt>
    <dgm:pt modelId="{061447C6-E3E0-41C8-959F-08D4486EBCB4}" type="pres">
      <dgm:prSet presAssocID="{315E0B7F-A1EF-4224-BA8F-EC9DA20ADBD3}" presName="parentLin" presStyleCnt="0"/>
      <dgm:spPr/>
    </dgm:pt>
    <dgm:pt modelId="{5F7F3616-74ED-46E7-939A-99BC672C4BC2}" type="pres">
      <dgm:prSet presAssocID="{315E0B7F-A1EF-4224-BA8F-EC9DA20ADBD3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C63B1641-7331-462F-BA33-CA804D394196}" type="pres">
      <dgm:prSet presAssocID="{315E0B7F-A1EF-4224-BA8F-EC9DA20ADBD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1731F-2620-45F1-8F71-9BA9F2C6AB68}" type="pres">
      <dgm:prSet presAssocID="{315E0B7F-A1EF-4224-BA8F-EC9DA20ADBD3}" presName="negativeSpace" presStyleCnt="0"/>
      <dgm:spPr/>
    </dgm:pt>
    <dgm:pt modelId="{CA2E93F8-43F9-4AD4-BA85-0F9F75E3EF25}" type="pres">
      <dgm:prSet presAssocID="{315E0B7F-A1EF-4224-BA8F-EC9DA20ADBD3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64B25D1E-5FA1-413E-BCE7-86D9CD84C668}" type="pres">
      <dgm:prSet presAssocID="{CB3900AD-DD81-48A7-8D5B-4CAE48298F5B}" presName="spaceBetweenRectangles" presStyleCnt="0"/>
      <dgm:spPr/>
    </dgm:pt>
    <dgm:pt modelId="{67C72F85-256D-4ACD-9408-F272853DB553}" type="pres">
      <dgm:prSet presAssocID="{DA0EFC99-6C35-4CEA-A1FA-E6CD37030110}" presName="parentLin" presStyleCnt="0"/>
      <dgm:spPr/>
    </dgm:pt>
    <dgm:pt modelId="{D6E7BD69-5741-4536-AF09-758A93EEB168}" type="pres">
      <dgm:prSet presAssocID="{DA0EFC99-6C35-4CEA-A1FA-E6CD37030110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58D9C6DB-2D6A-433F-A2BC-6CA5FDC340CC}" type="pres">
      <dgm:prSet presAssocID="{DA0EFC99-6C35-4CEA-A1FA-E6CD3703011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0EE21-075E-4C62-95AE-81C297D4F3FA}" type="pres">
      <dgm:prSet presAssocID="{DA0EFC99-6C35-4CEA-A1FA-E6CD37030110}" presName="negativeSpace" presStyleCnt="0"/>
      <dgm:spPr/>
    </dgm:pt>
    <dgm:pt modelId="{4E44C756-A5FA-45B4-9FDA-D4524933D867}" type="pres">
      <dgm:prSet presAssocID="{DA0EFC99-6C35-4CEA-A1FA-E6CD37030110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4C7D6FE9-0091-463F-A352-E58AB70671E0}" type="pres">
      <dgm:prSet presAssocID="{397CD44A-7E15-435D-9946-DDDE9146F906}" presName="spaceBetweenRectangles" presStyleCnt="0"/>
      <dgm:spPr/>
    </dgm:pt>
    <dgm:pt modelId="{CA7362C0-B302-4B7F-B680-8B0CAD6F95AF}" type="pres">
      <dgm:prSet presAssocID="{C3457194-7936-413A-8E27-9F1D686F944F}" presName="parentLin" presStyleCnt="0"/>
      <dgm:spPr/>
    </dgm:pt>
    <dgm:pt modelId="{909AAFAB-9EFD-493C-9E6E-D60A481F411E}" type="pres">
      <dgm:prSet presAssocID="{C3457194-7936-413A-8E27-9F1D686F944F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89FD5E3C-CDFC-48FC-8308-DD242E4C987C}" type="pres">
      <dgm:prSet presAssocID="{C3457194-7936-413A-8E27-9F1D686F944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7A0D1-A7CC-4764-924D-BD3E2246CD52}" type="pres">
      <dgm:prSet presAssocID="{C3457194-7936-413A-8E27-9F1D686F944F}" presName="negativeSpace" presStyleCnt="0"/>
      <dgm:spPr/>
    </dgm:pt>
    <dgm:pt modelId="{8922B28E-7492-450C-B6CB-74EF216F7F77}" type="pres">
      <dgm:prSet presAssocID="{C3457194-7936-413A-8E27-9F1D686F944F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26143ACB-0B62-427B-A8D6-858CF4E4DB8D}" type="pres">
      <dgm:prSet presAssocID="{13014118-EB77-4599-9C2D-B22FF50D19D6}" presName="spaceBetweenRectangles" presStyleCnt="0"/>
      <dgm:spPr/>
    </dgm:pt>
    <dgm:pt modelId="{4E2662BE-5C5D-4383-B86E-1A0F46EA0A87}" type="pres">
      <dgm:prSet presAssocID="{CAC682FF-A3AA-4C17-BA7D-51528F076B11}" presName="parentLin" presStyleCnt="0"/>
      <dgm:spPr/>
    </dgm:pt>
    <dgm:pt modelId="{CF0F7F61-761D-4571-B897-25BFB86581A8}" type="pres">
      <dgm:prSet presAssocID="{CAC682FF-A3AA-4C17-BA7D-51528F076B11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604B6F56-EF8B-49FC-94C7-E136A12286CE}" type="pres">
      <dgm:prSet presAssocID="{CAC682FF-A3AA-4C17-BA7D-51528F076B1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12BD0-7D13-482C-9026-3F34DC4A6480}" type="pres">
      <dgm:prSet presAssocID="{CAC682FF-A3AA-4C17-BA7D-51528F076B11}" presName="negativeSpace" presStyleCnt="0"/>
      <dgm:spPr/>
    </dgm:pt>
    <dgm:pt modelId="{0872D2D9-17B7-4463-AA6E-53375EEC2CC8}" type="pres">
      <dgm:prSet presAssocID="{CAC682FF-A3AA-4C17-BA7D-51528F076B11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E275FD6-27CD-4141-B9EA-11BFDF7768A9}" type="pres">
      <dgm:prSet presAssocID="{4BEF5F1D-F6E9-4889-9EFC-97BAB4A79D2A}" presName="spaceBetweenRectangles" presStyleCnt="0"/>
      <dgm:spPr/>
    </dgm:pt>
    <dgm:pt modelId="{28135FB4-5693-4C1B-8F04-B55BF2598FD6}" type="pres">
      <dgm:prSet presAssocID="{A9DAB6D5-3FE4-4B6B-9F8C-3966267AD95E}" presName="parentLin" presStyleCnt="0"/>
      <dgm:spPr/>
    </dgm:pt>
    <dgm:pt modelId="{37D16497-2A1D-44A3-A050-16BCBF19C0D8}" type="pres">
      <dgm:prSet presAssocID="{A9DAB6D5-3FE4-4B6B-9F8C-3966267AD95E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F214F747-9E43-46E9-8481-C001A8868C6A}" type="pres">
      <dgm:prSet presAssocID="{A9DAB6D5-3FE4-4B6B-9F8C-3966267AD95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5810A-1232-4666-B6BD-8775D4C471CE}" type="pres">
      <dgm:prSet presAssocID="{A9DAB6D5-3FE4-4B6B-9F8C-3966267AD95E}" presName="negativeSpace" presStyleCnt="0"/>
      <dgm:spPr/>
    </dgm:pt>
    <dgm:pt modelId="{8B7E94B1-154C-486A-BE2E-403197373C94}" type="pres">
      <dgm:prSet presAssocID="{A9DAB6D5-3FE4-4B6B-9F8C-3966267AD95E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B53C726-9189-47E7-BAE6-AAB3E8846791}" type="pres">
      <dgm:prSet presAssocID="{4A33053E-B4B1-4705-8C0D-0CBF29262FD3}" presName="spaceBetweenRectangles" presStyleCnt="0"/>
      <dgm:spPr/>
    </dgm:pt>
    <dgm:pt modelId="{23B0E28C-509D-4137-92FF-28B5BFDA3242}" type="pres">
      <dgm:prSet presAssocID="{FE53BCFE-500A-45A4-9CA7-C21685C018C9}" presName="parentLin" presStyleCnt="0"/>
      <dgm:spPr/>
    </dgm:pt>
    <dgm:pt modelId="{2B9CE73E-7284-4EAA-B866-F6FE4C2D7F9B}" type="pres">
      <dgm:prSet presAssocID="{FE53BCFE-500A-45A4-9CA7-C21685C018C9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03705171-3F52-4548-9B06-84ACFC6D99D1}" type="pres">
      <dgm:prSet presAssocID="{FE53BCFE-500A-45A4-9CA7-C21685C018C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F80DA-899E-49ED-9F27-5FCCB133F637}" type="pres">
      <dgm:prSet presAssocID="{FE53BCFE-500A-45A4-9CA7-C21685C018C9}" presName="negativeSpace" presStyleCnt="0"/>
      <dgm:spPr/>
    </dgm:pt>
    <dgm:pt modelId="{20E30892-226F-4BAC-831E-DB761EB7450C}" type="pres">
      <dgm:prSet presAssocID="{FE53BCFE-500A-45A4-9CA7-C21685C018C9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DFA9DFEA-2884-4EE4-BDAA-19AD635F1AC4}" type="pres">
      <dgm:prSet presAssocID="{0650A0B2-32D9-404E-AB22-597C590CB8EC}" presName="spaceBetweenRectangles" presStyleCnt="0"/>
      <dgm:spPr/>
    </dgm:pt>
    <dgm:pt modelId="{A5EF071B-BC03-4FC3-A333-2E1E50E9F435}" type="pres">
      <dgm:prSet presAssocID="{EA8B370F-FD5F-4D06-8713-BB1884BEF7F1}" presName="parentLin" presStyleCnt="0"/>
      <dgm:spPr/>
    </dgm:pt>
    <dgm:pt modelId="{2395B841-DF09-48C0-96B1-01B1D01883BE}" type="pres">
      <dgm:prSet presAssocID="{EA8B370F-FD5F-4D06-8713-BB1884BEF7F1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D76EAC79-6061-4168-9F26-4C2BF09FBB77}" type="pres">
      <dgm:prSet presAssocID="{EA8B370F-FD5F-4D06-8713-BB1884BEF7F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138D-111D-44C1-9E1D-DED74C9AF394}" type="pres">
      <dgm:prSet presAssocID="{EA8B370F-FD5F-4D06-8713-BB1884BEF7F1}" presName="negativeSpace" presStyleCnt="0"/>
      <dgm:spPr/>
    </dgm:pt>
    <dgm:pt modelId="{5B269ECA-942A-4757-9301-43700F6E60D5}" type="pres">
      <dgm:prSet presAssocID="{EA8B370F-FD5F-4D06-8713-BB1884BEF7F1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C99C9505-A864-45EA-BD18-460F510ADBCF}" type="presOf" srcId="{315E0B7F-A1EF-4224-BA8F-EC9DA20ADBD3}" destId="{5F7F3616-74ED-46E7-939A-99BC672C4BC2}" srcOrd="0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C51AF36E-5D49-4646-A302-6BB077BD502B}" srcId="{711D4493-FA46-42F4-A211-842DF72793B6}" destId="{EA8B370F-FD5F-4D06-8713-BB1884BEF7F1}" srcOrd="9" destOrd="0" parTransId="{2B7AC9E8-FA34-4ED1-B592-10A28550E7CB}" sibTransId="{BB761D32-0AE3-46E1-8C04-4C91FD385BED}"/>
    <dgm:cxn modelId="{C45C19D4-531B-42C9-922D-69B6861C912D}" srcId="{711D4493-FA46-42F4-A211-842DF72793B6}" destId="{FE53BCFE-500A-45A4-9CA7-C21685C018C9}" srcOrd="8" destOrd="0" parTransId="{8D644C53-5323-43D7-A79E-139C7D6014E6}" sibTransId="{0650A0B2-32D9-404E-AB22-597C590CB8EC}"/>
    <dgm:cxn modelId="{7090FF02-2ED1-4A57-B6B3-E48AE57CDE04}" srcId="{711D4493-FA46-42F4-A211-842DF72793B6}" destId="{DA0EFC99-6C35-4CEA-A1FA-E6CD37030110}" srcOrd="4" destOrd="0" parTransId="{ABDB4DC9-584A-4C3F-BC84-0C896FBB084A}" sibTransId="{397CD44A-7E15-435D-9946-DDDE9146F906}"/>
    <dgm:cxn modelId="{4E397747-C1A1-4D4A-8B64-5788A462D9E2}" srcId="{711D4493-FA46-42F4-A211-842DF72793B6}" destId="{A9DAB6D5-3FE4-4B6B-9F8C-3966267AD95E}" srcOrd="7" destOrd="0" parTransId="{44E9D51B-A60B-484F-915F-B75B43F2A8AC}" sibTransId="{4A33053E-B4B1-4705-8C0D-0CBF29262FD3}"/>
    <dgm:cxn modelId="{CBA8AA8E-0C81-4F0B-9B25-05785BCF8EA5}" srcId="{711D4493-FA46-42F4-A211-842DF72793B6}" destId="{CAC682FF-A3AA-4C17-BA7D-51528F076B11}" srcOrd="6" destOrd="0" parTransId="{E43B276D-A281-4EF2-9DC5-A0F122AB6066}" sibTransId="{4BEF5F1D-F6E9-4889-9EFC-97BAB4A79D2A}"/>
    <dgm:cxn modelId="{6424F960-29F2-4DD6-997E-102B2217A347}" srcId="{711D4493-FA46-42F4-A211-842DF72793B6}" destId="{25DE7BC5-90A4-4903-951C-F719040B95AF}" srcOrd="1" destOrd="0" parTransId="{AF5FBC05-2026-4DE6-8505-EEB246444578}" sibTransId="{D2EEAB0E-D1E8-478E-81B1-F8A517EB70CA}"/>
    <dgm:cxn modelId="{1FCAFF1F-3639-47F8-9565-A92D48AE8362}" type="presOf" srcId="{FE53BCFE-500A-45A4-9CA7-C21685C018C9}" destId="{03705171-3F52-4548-9B06-84ACFC6D99D1}" srcOrd="1" destOrd="0" presId="urn:microsoft.com/office/officeart/2005/8/layout/list1"/>
    <dgm:cxn modelId="{F3034771-BF5A-4C3E-92D7-19391E219293}" type="presOf" srcId="{A9DAB6D5-3FE4-4B6B-9F8C-3966267AD95E}" destId="{37D16497-2A1D-44A3-A050-16BCBF19C0D8}" srcOrd="0" destOrd="0" presId="urn:microsoft.com/office/officeart/2005/8/layout/list1"/>
    <dgm:cxn modelId="{06A8D68A-631F-4FDD-AD6F-7C4498FA6367}" type="presOf" srcId="{FE53BCFE-500A-45A4-9CA7-C21685C018C9}" destId="{2B9CE73E-7284-4EAA-B866-F6FE4C2D7F9B}" srcOrd="0" destOrd="0" presId="urn:microsoft.com/office/officeart/2005/8/layout/list1"/>
    <dgm:cxn modelId="{C7E39B2C-0605-4F18-9CFE-AB2E3491D68F}" type="presOf" srcId="{E45AFE08-C29A-42F4-8F05-24848A253C60}" destId="{719E79A9-AE00-4BBE-BFA3-664ECF16E7E6}" srcOrd="1" destOrd="0" presId="urn:microsoft.com/office/officeart/2005/8/layout/list1"/>
    <dgm:cxn modelId="{B72C0483-12B2-4F59-AFA0-3B4FC9D1449B}" type="presOf" srcId="{8772EC45-9BBA-419C-AB7F-E973941E4265}" destId="{FCE7483E-0674-41F9-8EC5-52EE73C9C575}" srcOrd="1" destOrd="0" presId="urn:microsoft.com/office/officeart/2005/8/layout/list1"/>
    <dgm:cxn modelId="{0E80E898-8C38-4466-AF78-C7AFC0A6B6FC}" type="presOf" srcId="{711D4493-FA46-42F4-A211-842DF72793B6}" destId="{47D67B2F-0FCB-4D43-97B5-5B0FB72A9159}" srcOrd="0" destOrd="0" presId="urn:microsoft.com/office/officeart/2005/8/layout/list1"/>
    <dgm:cxn modelId="{0D250655-6002-4D63-AB40-A328391A642F}" type="presOf" srcId="{C3457194-7936-413A-8E27-9F1D686F944F}" destId="{909AAFAB-9EFD-493C-9E6E-D60A481F411E}" srcOrd="0" destOrd="0" presId="urn:microsoft.com/office/officeart/2005/8/layout/list1"/>
    <dgm:cxn modelId="{4F8D009D-EB0C-4D09-990E-E918F389108E}" srcId="{711D4493-FA46-42F4-A211-842DF72793B6}" destId="{C3457194-7936-413A-8E27-9F1D686F944F}" srcOrd="5" destOrd="0" parTransId="{6AC8B1B1-AA69-45B3-84D7-7F2C44D32A28}" sibTransId="{13014118-EB77-4599-9C2D-B22FF50D19D6}"/>
    <dgm:cxn modelId="{75910501-AD5D-48EF-A391-58745A136DD4}" type="presOf" srcId="{DA0EFC99-6C35-4CEA-A1FA-E6CD37030110}" destId="{D6E7BD69-5741-4536-AF09-758A93EEB168}" srcOrd="0" destOrd="0" presId="urn:microsoft.com/office/officeart/2005/8/layout/list1"/>
    <dgm:cxn modelId="{4907E879-A55D-4EE3-BCFC-1F6D7DBF9CD8}" type="presOf" srcId="{25DE7BC5-90A4-4903-951C-F719040B95AF}" destId="{E7287A28-826F-408D-B070-EBC95325E51A}" srcOrd="0" destOrd="0" presId="urn:microsoft.com/office/officeart/2005/8/layout/list1"/>
    <dgm:cxn modelId="{9CF5DD4A-81AF-403B-A907-AC0FB78D826E}" srcId="{711D4493-FA46-42F4-A211-842DF72793B6}" destId="{E45AFE08-C29A-42F4-8F05-24848A253C60}" srcOrd="2" destOrd="0" parTransId="{3748CBA9-0D12-40BC-8961-F1D708DA5C1E}" sibTransId="{57160A7C-D965-48B1-B810-867D6C4EF5F4}"/>
    <dgm:cxn modelId="{0519E755-0C79-4F3F-9077-3DE8458CB85E}" type="presOf" srcId="{8772EC45-9BBA-419C-AB7F-E973941E4265}" destId="{FC35058B-297E-4BA1-8C4A-BC47853DAD31}" srcOrd="0" destOrd="0" presId="urn:microsoft.com/office/officeart/2005/8/layout/list1"/>
    <dgm:cxn modelId="{FC6E6567-1925-4A54-A0CE-C290B92FC5CA}" type="presOf" srcId="{CAC682FF-A3AA-4C17-BA7D-51528F076B11}" destId="{CF0F7F61-761D-4571-B897-25BFB86581A8}" srcOrd="0" destOrd="0" presId="urn:microsoft.com/office/officeart/2005/8/layout/list1"/>
    <dgm:cxn modelId="{32E60530-04AE-418D-985B-AB43A24A4FAC}" type="presOf" srcId="{EA8B370F-FD5F-4D06-8713-BB1884BEF7F1}" destId="{2395B841-DF09-48C0-96B1-01B1D01883BE}" srcOrd="0" destOrd="0" presId="urn:microsoft.com/office/officeart/2005/8/layout/list1"/>
    <dgm:cxn modelId="{E51BC14D-F20D-4D71-9C9C-560DECDFC32B}" type="presOf" srcId="{DA0EFC99-6C35-4CEA-A1FA-E6CD37030110}" destId="{58D9C6DB-2D6A-433F-A2BC-6CA5FDC340CC}" srcOrd="1" destOrd="0" presId="urn:microsoft.com/office/officeart/2005/8/layout/list1"/>
    <dgm:cxn modelId="{71AC9871-E1CB-4B75-A4D7-F9F9A2B973F0}" type="presOf" srcId="{315E0B7F-A1EF-4224-BA8F-EC9DA20ADBD3}" destId="{C63B1641-7331-462F-BA33-CA804D394196}" srcOrd="1" destOrd="0" presId="urn:microsoft.com/office/officeart/2005/8/layout/list1"/>
    <dgm:cxn modelId="{66EF9AF2-3700-454B-AEC6-D533AF9AFAED}" type="presOf" srcId="{EA8B370F-FD5F-4D06-8713-BB1884BEF7F1}" destId="{D76EAC79-6061-4168-9F26-4C2BF09FBB77}" srcOrd="1" destOrd="0" presId="urn:microsoft.com/office/officeart/2005/8/layout/list1"/>
    <dgm:cxn modelId="{4E6FBCD6-5339-4FDB-9024-8533274513E2}" type="presOf" srcId="{25DE7BC5-90A4-4903-951C-F719040B95AF}" destId="{71E50B77-1D46-433F-8F78-466463A4C6E3}" srcOrd="1" destOrd="0" presId="urn:microsoft.com/office/officeart/2005/8/layout/list1"/>
    <dgm:cxn modelId="{DE0FFC95-4206-455A-BB9C-751A2A84A578}" type="presOf" srcId="{CAC682FF-A3AA-4C17-BA7D-51528F076B11}" destId="{604B6F56-EF8B-49FC-94C7-E136A12286CE}" srcOrd="1" destOrd="0" presId="urn:microsoft.com/office/officeart/2005/8/layout/list1"/>
    <dgm:cxn modelId="{BF9C62E3-5253-438F-93D4-544A5605840C}" srcId="{711D4493-FA46-42F4-A211-842DF72793B6}" destId="{315E0B7F-A1EF-4224-BA8F-EC9DA20ADBD3}" srcOrd="3" destOrd="0" parTransId="{0D2A0E3E-3FA6-44F0-8DEA-35F1647F82FF}" sibTransId="{CB3900AD-DD81-48A7-8D5B-4CAE48298F5B}"/>
    <dgm:cxn modelId="{5B4B2F47-5499-4D81-9668-780E8AFB539E}" type="presOf" srcId="{C3457194-7936-413A-8E27-9F1D686F944F}" destId="{89FD5E3C-CDFC-48FC-8308-DD242E4C987C}" srcOrd="1" destOrd="0" presId="urn:microsoft.com/office/officeart/2005/8/layout/list1"/>
    <dgm:cxn modelId="{E28DAAC1-1738-4C22-8076-1825A1864B8A}" type="presOf" srcId="{E45AFE08-C29A-42F4-8F05-24848A253C60}" destId="{DBDD92A6-430A-4EF9-A8F8-B74C172AE403}" srcOrd="0" destOrd="0" presId="urn:microsoft.com/office/officeart/2005/8/layout/list1"/>
    <dgm:cxn modelId="{05F316EC-4424-4B6B-85F0-C170203B5821}" type="presOf" srcId="{A9DAB6D5-3FE4-4B6B-9F8C-3966267AD95E}" destId="{F214F747-9E43-46E9-8481-C001A8868C6A}" srcOrd="1" destOrd="0" presId="urn:microsoft.com/office/officeart/2005/8/layout/list1"/>
    <dgm:cxn modelId="{C44E6E2F-74CA-4889-9A7E-F6474CCDD531}" type="presParOf" srcId="{47D67B2F-0FCB-4D43-97B5-5B0FB72A9159}" destId="{18484983-AD87-4437-9FCC-BE4665766312}" srcOrd="0" destOrd="0" presId="urn:microsoft.com/office/officeart/2005/8/layout/list1"/>
    <dgm:cxn modelId="{3C75BD8B-245D-4CBF-A30F-8B5A351560B5}" type="presParOf" srcId="{18484983-AD87-4437-9FCC-BE4665766312}" destId="{FC35058B-297E-4BA1-8C4A-BC47853DAD31}" srcOrd="0" destOrd="0" presId="urn:microsoft.com/office/officeart/2005/8/layout/list1"/>
    <dgm:cxn modelId="{E87D6C77-9EDD-494D-941D-0AFE0385BE57}" type="presParOf" srcId="{18484983-AD87-4437-9FCC-BE4665766312}" destId="{FCE7483E-0674-41F9-8EC5-52EE73C9C575}" srcOrd="1" destOrd="0" presId="urn:microsoft.com/office/officeart/2005/8/layout/list1"/>
    <dgm:cxn modelId="{AB88FF26-DAED-46D2-9AB4-D16BF50329C6}" type="presParOf" srcId="{47D67B2F-0FCB-4D43-97B5-5B0FB72A9159}" destId="{D875A5D4-14C2-40A0-AA6E-07BD517517F7}" srcOrd="1" destOrd="0" presId="urn:microsoft.com/office/officeart/2005/8/layout/list1"/>
    <dgm:cxn modelId="{91AED285-4E4C-4CFF-A765-7C181202C5AB}" type="presParOf" srcId="{47D67B2F-0FCB-4D43-97B5-5B0FB72A9159}" destId="{E9A56F2E-3016-4236-8EB5-A1E818A56990}" srcOrd="2" destOrd="0" presId="urn:microsoft.com/office/officeart/2005/8/layout/list1"/>
    <dgm:cxn modelId="{65774AC9-5F25-4A74-B0FC-287122C5EE37}" type="presParOf" srcId="{47D67B2F-0FCB-4D43-97B5-5B0FB72A9159}" destId="{0988BAA5-4B40-484F-B09B-6CA7A086A7FB}" srcOrd="3" destOrd="0" presId="urn:microsoft.com/office/officeart/2005/8/layout/list1"/>
    <dgm:cxn modelId="{20F02184-D7E9-4DAF-8DCD-A6D94B7F6F7A}" type="presParOf" srcId="{47D67B2F-0FCB-4D43-97B5-5B0FB72A9159}" destId="{5CE2AC41-BCD5-4A72-8745-7E4D760C1A9A}" srcOrd="4" destOrd="0" presId="urn:microsoft.com/office/officeart/2005/8/layout/list1"/>
    <dgm:cxn modelId="{7527FABE-CDF6-4533-B1F5-1F2CCD505C82}" type="presParOf" srcId="{5CE2AC41-BCD5-4A72-8745-7E4D760C1A9A}" destId="{E7287A28-826F-408D-B070-EBC95325E51A}" srcOrd="0" destOrd="0" presId="urn:microsoft.com/office/officeart/2005/8/layout/list1"/>
    <dgm:cxn modelId="{76BCCA74-6442-40DD-BEF5-03F31DD265D3}" type="presParOf" srcId="{5CE2AC41-BCD5-4A72-8745-7E4D760C1A9A}" destId="{71E50B77-1D46-433F-8F78-466463A4C6E3}" srcOrd="1" destOrd="0" presId="urn:microsoft.com/office/officeart/2005/8/layout/list1"/>
    <dgm:cxn modelId="{75E37115-B64C-4FEB-BAC8-488F72F0FCBF}" type="presParOf" srcId="{47D67B2F-0FCB-4D43-97B5-5B0FB72A9159}" destId="{DE0C3963-2EFF-44D1-AFEB-F0859033D021}" srcOrd="5" destOrd="0" presId="urn:microsoft.com/office/officeart/2005/8/layout/list1"/>
    <dgm:cxn modelId="{880C7FC0-124D-4C24-971B-D37631A72693}" type="presParOf" srcId="{47D67B2F-0FCB-4D43-97B5-5B0FB72A9159}" destId="{FE2681D6-F283-4E72-9499-A973F0F265BE}" srcOrd="6" destOrd="0" presId="urn:microsoft.com/office/officeart/2005/8/layout/list1"/>
    <dgm:cxn modelId="{BEF1A1D4-5ECD-42F7-B3C5-DCC762ED5813}" type="presParOf" srcId="{47D67B2F-0FCB-4D43-97B5-5B0FB72A9159}" destId="{7F8A95BC-1C28-4853-8472-E98CBAE4A805}" srcOrd="7" destOrd="0" presId="urn:microsoft.com/office/officeart/2005/8/layout/list1"/>
    <dgm:cxn modelId="{3D846007-D7A2-43E2-BB6B-21CC9753DA81}" type="presParOf" srcId="{47D67B2F-0FCB-4D43-97B5-5B0FB72A9159}" destId="{E03377F3-4F07-4E73-ADB1-97EDCF78F8AA}" srcOrd="8" destOrd="0" presId="urn:microsoft.com/office/officeart/2005/8/layout/list1"/>
    <dgm:cxn modelId="{7313F14D-6467-4FE6-9D9B-C09AEB87A82F}" type="presParOf" srcId="{E03377F3-4F07-4E73-ADB1-97EDCF78F8AA}" destId="{DBDD92A6-430A-4EF9-A8F8-B74C172AE403}" srcOrd="0" destOrd="0" presId="urn:microsoft.com/office/officeart/2005/8/layout/list1"/>
    <dgm:cxn modelId="{898889D6-C25C-4AA6-A902-D79C629C9422}" type="presParOf" srcId="{E03377F3-4F07-4E73-ADB1-97EDCF78F8AA}" destId="{719E79A9-AE00-4BBE-BFA3-664ECF16E7E6}" srcOrd="1" destOrd="0" presId="urn:microsoft.com/office/officeart/2005/8/layout/list1"/>
    <dgm:cxn modelId="{53918C92-3EEF-478A-9C43-CBB2E1551FFA}" type="presParOf" srcId="{47D67B2F-0FCB-4D43-97B5-5B0FB72A9159}" destId="{7294CC8A-3C3A-456E-B99C-2C8E8070695C}" srcOrd="9" destOrd="0" presId="urn:microsoft.com/office/officeart/2005/8/layout/list1"/>
    <dgm:cxn modelId="{FB45295D-DBF4-46EF-AAB5-3770394082F1}" type="presParOf" srcId="{47D67B2F-0FCB-4D43-97B5-5B0FB72A9159}" destId="{8928A4C1-1B76-4AE4-A8AD-C56CA133B48A}" srcOrd="10" destOrd="0" presId="urn:microsoft.com/office/officeart/2005/8/layout/list1"/>
    <dgm:cxn modelId="{9B64DFA5-D7C9-4989-AAEF-F9DC92998839}" type="presParOf" srcId="{47D67B2F-0FCB-4D43-97B5-5B0FB72A9159}" destId="{C4B438F5-B7FC-4488-BFE9-EE1C9D174B32}" srcOrd="11" destOrd="0" presId="urn:microsoft.com/office/officeart/2005/8/layout/list1"/>
    <dgm:cxn modelId="{74EB10F6-E71A-4819-B269-D5621F071717}" type="presParOf" srcId="{47D67B2F-0FCB-4D43-97B5-5B0FB72A9159}" destId="{061447C6-E3E0-41C8-959F-08D4486EBCB4}" srcOrd="12" destOrd="0" presId="urn:microsoft.com/office/officeart/2005/8/layout/list1"/>
    <dgm:cxn modelId="{54F14D5B-57A2-4E1F-A374-2BAB3CF936CB}" type="presParOf" srcId="{061447C6-E3E0-41C8-959F-08D4486EBCB4}" destId="{5F7F3616-74ED-46E7-939A-99BC672C4BC2}" srcOrd="0" destOrd="0" presId="urn:microsoft.com/office/officeart/2005/8/layout/list1"/>
    <dgm:cxn modelId="{E0CFE157-F694-4F67-B23F-1284404C3254}" type="presParOf" srcId="{061447C6-E3E0-41C8-959F-08D4486EBCB4}" destId="{C63B1641-7331-462F-BA33-CA804D394196}" srcOrd="1" destOrd="0" presId="urn:microsoft.com/office/officeart/2005/8/layout/list1"/>
    <dgm:cxn modelId="{33A1AD1C-223D-4389-8D75-FFA1B1AFDD93}" type="presParOf" srcId="{47D67B2F-0FCB-4D43-97B5-5B0FB72A9159}" destId="{F851731F-2620-45F1-8F71-9BA9F2C6AB68}" srcOrd="13" destOrd="0" presId="urn:microsoft.com/office/officeart/2005/8/layout/list1"/>
    <dgm:cxn modelId="{DB8DCADD-006D-48A2-B9FD-91C94A0D93ED}" type="presParOf" srcId="{47D67B2F-0FCB-4D43-97B5-5B0FB72A9159}" destId="{CA2E93F8-43F9-4AD4-BA85-0F9F75E3EF25}" srcOrd="14" destOrd="0" presId="urn:microsoft.com/office/officeart/2005/8/layout/list1"/>
    <dgm:cxn modelId="{6E61E248-F244-4CCF-93A2-A853CA68A309}" type="presParOf" srcId="{47D67B2F-0FCB-4D43-97B5-5B0FB72A9159}" destId="{64B25D1E-5FA1-413E-BCE7-86D9CD84C668}" srcOrd="15" destOrd="0" presId="urn:microsoft.com/office/officeart/2005/8/layout/list1"/>
    <dgm:cxn modelId="{003C7A97-262E-4E75-9A28-690A985584FF}" type="presParOf" srcId="{47D67B2F-0FCB-4D43-97B5-5B0FB72A9159}" destId="{67C72F85-256D-4ACD-9408-F272853DB553}" srcOrd="16" destOrd="0" presId="urn:microsoft.com/office/officeart/2005/8/layout/list1"/>
    <dgm:cxn modelId="{9704185B-994A-48A5-A4C7-128E4AF1C42E}" type="presParOf" srcId="{67C72F85-256D-4ACD-9408-F272853DB553}" destId="{D6E7BD69-5741-4536-AF09-758A93EEB168}" srcOrd="0" destOrd="0" presId="urn:microsoft.com/office/officeart/2005/8/layout/list1"/>
    <dgm:cxn modelId="{F420F805-3FA6-45A6-8908-45301AB8591F}" type="presParOf" srcId="{67C72F85-256D-4ACD-9408-F272853DB553}" destId="{58D9C6DB-2D6A-433F-A2BC-6CA5FDC340CC}" srcOrd="1" destOrd="0" presId="urn:microsoft.com/office/officeart/2005/8/layout/list1"/>
    <dgm:cxn modelId="{F7EB2DB8-DB37-48F2-8930-399600C0E3CA}" type="presParOf" srcId="{47D67B2F-0FCB-4D43-97B5-5B0FB72A9159}" destId="{FE70EE21-075E-4C62-95AE-81C297D4F3FA}" srcOrd="17" destOrd="0" presId="urn:microsoft.com/office/officeart/2005/8/layout/list1"/>
    <dgm:cxn modelId="{B5E1DB97-6EBD-4A01-8E77-C608E625B532}" type="presParOf" srcId="{47D67B2F-0FCB-4D43-97B5-5B0FB72A9159}" destId="{4E44C756-A5FA-45B4-9FDA-D4524933D867}" srcOrd="18" destOrd="0" presId="urn:microsoft.com/office/officeart/2005/8/layout/list1"/>
    <dgm:cxn modelId="{2332C804-A4EA-4493-81AD-D19C4C83E2E9}" type="presParOf" srcId="{47D67B2F-0FCB-4D43-97B5-5B0FB72A9159}" destId="{4C7D6FE9-0091-463F-A352-E58AB70671E0}" srcOrd="19" destOrd="0" presId="urn:microsoft.com/office/officeart/2005/8/layout/list1"/>
    <dgm:cxn modelId="{C61BB139-84A1-4342-8361-3818795E94D9}" type="presParOf" srcId="{47D67B2F-0FCB-4D43-97B5-5B0FB72A9159}" destId="{CA7362C0-B302-4B7F-B680-8B0CAD6F95AF}" srcOrd="20" destOrd="0" presId="urn:microsoft.com/office/officeart/2005/8/layout/list1"/>
    <dgm:cxn modelId="{A44BC7FF-2585-44A7-A858-8A91E3ECAB4A}" type="presParOf" srcId="{CA7362C0-B302-4B7F-B680-8B0CAD6F95AF}" destId="{909AAFAB-9EFD-493C-9E6E-D60A481F411E}" srcOrd="0" destOrd="0" presId="urn:microsoft.com/office/officeart/2005/8/layout/list1"/>
    <dgm:cxn modelId="{57D86E5B-6817-4BC4-ACA8-FDFED132BD82}" type="presParOf" srcId="{CA7362C0-B302-4B7F-B680-8B0CAD6F95AF}" destId="{89FD5E3C-CDFC-48FC-8308-DD242E4C987C}" srcOrd="1" destOrd="0" presId="urn:microsoft.com/office/officeart/2005/8/layout/list1"/>
    <dgm:cxn modelId="{FC5209CF-33DA-4081-88CF-4C703908543D}" type="presParOf" srcId="{47D67B2F-0FCB-4D43-97B5-5B0FB72A9159}" destId="{7977A0D1-A7CC-4764-924D-BD3E2246CD52}" srcOrd="21" destOrd="0" presId="urn:microsoft.com/office/officeart/2005/8/layout/list1"/>
    <dgm:cxn modelId="{F3890EBC-84FF-4BB7-AE2A-6B807D81D0B5}" type="presParOf" srcId="{47D67B2F-0FCB-4D43-97B5-5B0FB72A9159}" destId="{8922B28E-7492-450C-B6CB-74EF216F7F77}" srcOrd="22" destOrd="0" presId="urn:microsoft.com/office/officeart/2005/8/layout/list1"/>
    <dgm:cxn modelId="{DEA19001-AADC-4B7A-90BF-FBCBC20A040C}" type="presParOf" srcId="{47D67B2F-0FCB-4D43-97B5-5B0FB72A9159}" destId="{26143ACB-0B62-427B-A8D6-858CF4E4DB8D}" srcOrd="23" destOrd="0" presId="urn:microsoft.com/office/officeart/2005/8/layout/list1"/>
    <dgm:cxn modelId="{FF94EF27-84CD-4E4E-AE46-C43595DBBF1C}" type="presParOf" srcId="{47D67B2F-0FCB-4D43-97B5-5B0FB72A9159}" destId="{4E2662BE-5C5D-4383-B86E-1A0F46EA0A87}" srcOrd="24" destOrd="0" presId="urn:microsoft.com/office/officeart/2005/8/layout/list1"/>
    <dgm:cxn modelId="{61845842-4A48-4071-9AA8-16C3AF712BF6}" type="presParOf" srcId="{4E2662BE-5C5D-4383-B86E-1A0F46EA0A87}" destId="{CF0F7F61-761D-4571-B897-25BFB86581A8}" srcOrd="0" destOrd="0" presId="urn:microsoft.com/office/officeart/2005/8/layout/list1"/>
    <dgm:cxn modelId="{268013FA-4554-431B-90B2-0908361DD57F}" type="presParOf" srcId="{4E2662BE-5C5D-4383-B86E-1A0F46EA0A87}" destId="{604B6F56-EF8B-49FC-94C7-E136A12286CE}" srcOrd="1" destOrd="0" presId="urn:microsoft.com/office/officeart/2005/8/layout/list1"/>
    <dgm:cxn modelId="{22B78CBE-BDFF-4005-B0AA-FD12C4FD8337}" type="presParOf" srcId="{47D67B2F-0FCB-4D43-97B5-5B0FB72A9159}" destId="{90912BD0-7D13-482C-9026-3F34DC4A6480}" srcOrd="25" destOrd="0" presId="urn:microsoft.com/office/officeart/2005/8/layout/list1"/>
    <dgm:cxn modelId="{FDF27071-804D-4A9B-996D-B2D2E917DC2E}" type="presParOf" srcId="{47D67B2F-0FCB-4D43-97B5-5B0FB72A9159}" destId="{0872D2D9-17B7-4463-AA6E-53375EEC2CC8}" srcOrd="26" destOrd="0" presId="urn:microsoft.com/office/officeart/2005/8/layout/list1"/>
    <dgm:cxn modelId="{3836348C-0143-458D-9F0D-0C0610165140}" type="presParOf" srcId="{47D67B2F-0FCB-4D43-97B5-5B0FB72A9159}" destId="{8E275FD6-27CD-4141-B9EA-11BFDF7768A9}" srcOrd="27" destOrd="0" presId="urn:microsoft.com/office/officeart/2005/8/layout/list1"/>
    <dgm:cxn modelId="{59E3A855-CC3A-41EB-B564-D3CA2ED8D37F}" type="presParOf" srcId="{47D67B2F-0FCB-4D43-97B5-5B0FB72A9159}" destId="{28135FB4-5693-4C1B-8F04-B55BF2598FD6}" srcOrd="28" destOrd="0" presId="urn:microsoft.com/office/officeart/2005/8/layout/list1"/>
    <dgm:cxn modelId="{70992671-82F2-4FB5-BA15-93FE1221A615}" type="presParOf" srcId="{28135FB4-5693-4C1B-8F04-B55BF2598FD6}" destId="{37D16497-2A1D-44A3-A050-16BCBF19C0D8}" srcOrd="0" destOrd="0" presId="urn:microsoft.com/office/officeart/2005/8/layout/list1"/>
    <dgm:cxn modelId="{7F22C906-BB66-47D8-A6C8-703BA68103DB}" type="presParOf" srcId="{28135FB4-5693-4C1B-8F04-B55BF2598FD6}" destId="{F214F747-9E43-46E9-8481-C001A8868C6A}" srcOrd="1" destOrd="0" presId="urn:microsoft.com/office/officeart/2005/8/layout/list1"/>
    <dgm:cxn modelId="{75B9FB3F-0A7D-4E25-A8FA-B377FAB175E3}" type="presParOf" srcId="{47D67B2F-0FCB-4D43-97B5-5B0FB72A9159}" destId="{9145810A-1232-4666-B6BD-8775D4C471CE}" srcOrd="29" destOrd="0" presId="urn:microsoft.com/office/officeart/2005/8/layout/list1"/>
    <dgm:cxn modelId="{FB951E12-8F79-4C90-8A71-74A2A4F614B4}" type="presParOf" srcId="{47D67B2F-0FCB-4D43-97B5-5B0FB72A9159}" destId="{8B7E94B1-154C-486A-BE2E-403197373C94}" srcOrd="30" destOrd="0" presId="urn:microsoft.com/office/officeart/2005/8/layout/list1"/>
    <dgm:cxn modelId="{E960E08D-2D14-46B3-91D7-8F73FD118FDD}" type="presParOf" srcId="{47D67B2F-0FCB-4D43-97B5-5B0FB72A9159}" destId="{9B53C726-9189-47E7-BAE6-AAB3E8846791}" srcOrd="31" destOrd="0" presId="urn:microsoft.com/office/officeart/2005/8/layout/list1"/>
    <dgm:cxn modelId="{D966BC2E-3D0E-4F72-A6E2-0979F39A5528}" type="presParOf" srcId="{47D67B2F-0FCB-4D43-97B5-5B0FB72A9159}" destId="{23B0E28C-509D-4137-92FF-28B5BFDA3242}" srcOrd="32" destOrd="0" presId="urn:microsoft.com/office/officeart/2005/8/layout/list1"/>
    <dgm:cxn modelId="{A7F4469B-124A-45DA-A2D5-206C292F7EE5}" type="presParOf" srcId="{23B0E28C-509D-4137-92FF-28B5BFDA3242}" destId="{2B9CE73E-7284-4EAA-B866-F6FE4C2D7F9B}" srcOrd="0" destOrd="0" presId="urn:microsoft.com/office/officeart/2005/8/layout/list1"/>
    <dgm:cxn modelId="{39C03E1F-880D-4008-B169-85CE8EC5F13A}" type="presParOf" srcId="{23B0E28C-509D-4137-92FF-28B5BFDA3242}" destId="{03705171-3F52-4548-9B06-84ACFC6D99D1}" srcOrd="1" destOrd="0" presId="urn:microsoft.com/office/officeart/2005/8/layout/list1"/>
    <dgm:cxn modelId="{D1EA8AC5-8B3F-4C5B-AC6B-2A9D044BA94A}" type="presParOf" srcId="{47D67B2F-0FCB-4D43-97B5-5B0FB72A9159}" destId="{D00F80DA-899E-49ED-9F27-5FCCB133F637}" srcOrd="33" destOrd="0" presId="urn:microsoft.com/office/officeart/2005/8/layout/list1"/>
    <dgm:cxn modelId="{A6C51332-70CB-4780-A399-167167DDDBB1}" type="presParOf" srcId="{47D67B2F-0FCB-4D43-97B5-5B0FB72A9159}" destId="{20E30892-226F-4BAC-831E-DB761EB7450C}" srcOrd="34" destOrd="0" presId="urn:microsoft.com/office/officeart/2005/8/layout/list1"/>
    <dgm:cxn modelId="{19FC60DC-5CCF-4E8F-85AD-64BF39325BBF}" type="presParOf" srcId="{47D67B2F-0FCB-4D43-97B5-5B0FB72A9159}" destId="{DFA9DFEA-2884-4EE4-BDAA-19AD635F1AC4}" srcOrd="35" destOrd="0" presId="urn:microsoft.com/office/officeart/2005/8/layout/list1"/>
    <dgm:cxn modelId="{09E4B6F6-1116-43DB-AD21-D49C60388222}" type="presParOf" srcId="{47D67B2F-0FCB-4D43-97B5-5B0FB72A9159}" destId="{A5EF071B-BC03-4FC3-A333-2E1E50E9F435}" srcOrd="36" destOrd="0" presId="urn:microsoft.com/office/officeart/2005/8/layout/list1"/>
    <dgm:cxn modelId="{8E4B75C1-8F5D-4649-8BC1-E4813C2DA4BA}" type="presParOf" srcId="{A5EF071B-BC03-4FC3-A333-2E1E50E9F435}" destId="{2395B841-DF09-48C0-96B1-01B1D01883BE}" srcOrd="0" destOrd="0" presId="urn:microsoft.com/office/officeart/2005/8/layout/list1"/>
    <dgm:cxn modelId="{14B8CEA9-2727-474D-B284-D4F526EDC07E}" type="presParOf" srcId="{A5EF071B-BC03-4FC3-A333-2E1E50E9F435}" destId="{D76EAC79-6061-4168-9F26-4C2BF09FBB77}" srcOrd="1" destOrd="0" presId="urn:microsoft.com/office/officeart/2005/8/layout/list1"/>
    <dgm:cxn modelId="{86959050-0CA4-4FE0-9401-B755E4EE4CEC}" type="presParOf" srcId="{47D67B2F-0FCB-4D43-97B5-5B0FB72A9159}" destId="{5A98138D-111D-44C1-9E1D-DED74C9AF394}" srcOrd="37" destOrd="0" presId="urn:microsoft.com/office/officeart/2005/8/layout/list1"/>
    <dgm:cxn modelId="{3612FE15-1DB6-4BB2-B4A5-DF0ABF85D447}" type="presParOf" srcId="{47D67B2F-0FCB-4D43-97B5-5B0FB72A9159}" destId="{5B269ECA-942A-4757-9301-43700F6E60D5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46119"/>
          <a:ext cx="7843887" cy="5796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6639"/>
          <a:ext cx="5490720" cy="67896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Gate Entry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775" y="63220"/>
        <a:ext cx="5377558" cy="565798"/>
      </dsp:txXfrm>
    </dsp:sp>
    <dsp:sp modelId="{0A24F579-A0CF-4D71-B798-6384C1A22509}">
      <dsp:nvSpPr>
        <dsp:cNvPr id="0" name=""/>
        <dsp:cNvSpPr/>
      </dsp:nvSpPr>
      <dsp:spPr>
        <a:xfrm>
          <a:off x="0" y="1389399"/>
          <a:ext cx="7843887" cy="5796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4894F-55AB-4333-8777-700D50EC9DAF}">
      <dsp:nvSpPr>
        <dsp:cNvPr id="0" name=""/>
        <dsp:cNvSpPr/>
      </dsp:nvSpPr>
      <dsp:spPr>
        <a:xfrm>
          <a:off x="392194" y="1049919"/>
          <a:ext cx="5490720" cy="67896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Visitor Gate Pass 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1106500"/>
        <a:ext cx="5377558" cy="565798"/>
      </dsp:txXfrm>
    </dsp:sp>
    <dsp:sp modelId="{83B89D44-8D54-4FFB-9515-610111DAC0E6}">
      <dsp:nvSpPr>
        <dsp:cNvPr id="0" name=""/>
        <dsp:cNvSpPr/>
      </dsp:nvSpPr>
      <dsp:spPr>
        <a:xfrm>
          <a:off x="0" y="2432679"/>
          <a:ext cx="7843887" cy="5796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AA86-C795-4CBB-B7E0-837BCB4AB10D}">
      <dsp:nvSpPr>
        <dsp:cNvPr id="0" name=""/>
        <dsp:cNvSpPr/>
      </dsp:nvSpPr>
      <dsp:spPr>
        <a:xfrm>
          <a:off x="392194" y="2093199"/>
          <a:ext cx="5490720" cy="67896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First Weightment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2149780"/>
        <a:ext cx="5377558" cy="565798"/>
      </dsp:txXfrm>
    </dsp:sp>
    <dsp:sp modelId="{1CC45A96-C31E-450A-A6E9-1D046B50D2E2}">
      <dsp:nvSpPr>
        <dsp:cNvPr id="0" name=""/>
        <dsp:cNvSpPr/>
      </dsp:nvSpPr>
      <dsp:spPr>
        <a:xfrm>
          <a:off x="0" y="3475959"/>
          <a:ext cx="7843887" cy="5796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63CB-9A2E-4087-9CB4-739D4507FB97}">
      <dsp:nvSpPr>
        <dsp:cNvPr id="0" name=""/>
        <dsp:cNvSpPr/>
      </dsp:nvSpPr>
      <dsp:spPr>
        <a:xfrm>
          <a:off x="392194" y="3136479"/>
          <a:ext cx="5490720" cy="67896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Unloading Entry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3193060"/>
        <a:ext cx="5377558" cy="565798"/>
      </dsp:txXfrm>
    </dsp:sp>
    <dsp:sp modelId="{0F5BBE7C-AB98-43C9-9BDD-F0B7D18662A3}">
      <dsp:nvSpPr>
        <dsp:cNvPr id="0" name=""/>
        <dsp:cNvSpPr/>
      </dsp:nvSpPr>
      <dsp:spPr>
        <a:xfrm>
          <a:off x="0" y="4519239"/>
          <a:ext cx="7843887" cy="5796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07CEE-9D17-47B9-AB06-4C8C08A26422}">
      <dsp:nvSpPr>
        <dsp:cNvPr id="0" name=""/>
        <dsp:cNvSpPr/>
      </dsp:nvSpPr>
      <dsp:spPr>
        <a:xfrm>
          <a:off x="392194" y="4179759"/>
          <a:ext cx="5490720" cy="67896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Second Weightment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4236340"/>
        <a:ext cx="5377558" cy="565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1281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13569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Indent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15" y="165220"/>
        <a:ext cx="5431678" cy="295198"/>
      </dsp:txXfrm>
    </dsp:sp>
    <dsp:sp modelId="{0A24F579-A0CF-4D71-B798-6384C1A22509}">
      <dsp:nvSpPr>
        <dsp:cNvPr id="0" name=""/>
        <dsp:cNvSpPr/>
      </dsp:nvSpPr>
      <dsp:spPr>
        <a:xfrm>
          <a:off x="0" y="85713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4894F-55AB-4333-8777-700D50EC9DAF}">
      <dsp:nvSpPr>
        <dsp:cNvPr id="0" name=""/>
        <dsp:cNvSpPr/>
      </dsp:nvSpPr>
      <dsp:spPr>
        <a:xfrm>
          <a:off x="392194" y="68001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Indent Assign 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709540"/>
        <a:ext cx="5431678" cy="295198"/>
      </dsp:txXfrm>
    </dsp:sp>
    <dsp:sp modelId="{49B17AA2-F938-4257-88F7-7A0C62226F62}">
      <dsp:nvSpPr>
        <dsp:cNvPr id="0" name=""/>
        <dsp:cNvSpPr/>
      </dsp:nvSpPr>
      <dsp:spPr>
        <a:xfrm>
          <a:off x="0" y="140145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4365-45C8-4EAC-9553-53DCF05D90C3}">
      <dsp:nvSpPr>
        <dsp:cNvPr id="0" name=""/>
        <dsp:cNvSpPr/>
      </dsp:nvSpPr>
      <dsp:spPr>
        <a:xfrm>
          <a:off x="392194" y="12243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Enquiry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9487" y="1241632"/>
        <a:ext cx="5456134" cy="319654"/>
      </dsp:txXfrm>
    </dsp:sp>
    <dsp:sp modelId="{9BFB8344-98C9-4A07-8AEB-4F76D0900136}">
      <dsp:nvSpPr>
        <dsp:cNvPr id="0" name=""/>
        <dsp:cNvSpPr/>
      </dsp:nvSpPr>
      <dsp:spPr>
        <a:xfrm>
          <a:off x="0" y="194577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E48F-311D-4EA3-8505-9763A2F714E0}">
      <dsp:nvSpPr>
        <dsp:cNvPr id="0" name=""/>
        <dsp:cNvSpPr/>
      </dsp:nvSpPr>
      <dsp:spPr>
        <a:xfrm>
          <a:off x="392194" y="176865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Quotation Entry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1798180"/>
        <a:ext cx="5431678" cy="295198"/>
      </dsp:txXfrm>
    </dsp:sp>
    <dsp:sp modelId="{CBBAC7BE-BFA2-417C-A1E8-7D8543FED267}">
      <dsp:nvSpPr>
        <dsp:cNvPr id="0" name=""/>
        <dsp:cNvSpPr/>
      </dsp:nvSpPr>
      <dsp:spPr>
        <a:xfrm>
          <a:off x="0" y="249009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64460-33E7-457F-B2EA-D60A8C7F8169}">
      <dsp:nvSpPr>
        <dsp:cNvPr id="0" name=""/>
        <dsp:cNvSpPr/>
      </dsp:nvSpPr>
      <dsp:spPr>
        <a:xfrm>
          <a:off x="392194" y="231297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Order Entry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2342500"/>
        <a:ext cx="5431678" cy="295198"/>
      </dsp:txXfrm>
    </dsp:sp>
    <dsp:sp modelId="{EDAC6C8E-84CE-4AE5-BD5C-1C28653A3D52}">
      <dsp:nvSpPr>
        <dsp:cNvPr id="0" name=""/>
        <dsp:cNvSpPr/>
      </dsp:nvSpPr>
      <dsp:spPr>
        <a:xfrm>
          <a:off x="0" y="303441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C5FF-6D07-4CF2-8DA4-DCAE248149EF}">
      <dsp:nvSpPr>
        <dsp:cNvPr id="0" name=""/>
        <dsp:cNvSpPr/>
      </dsp:nvSpPr>
      <dsp:spPr>
        <a:xfrm>
          <a:off x="392194" y="285729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GRN Entry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2886820"/>
        <a:ext cx="5431678" cy="295198"/>
      </dsp:txXfrm>
    </dsp:sp>
    <dsp:sp modelId="{83B89D44-8D54-4FFB-9515-610111DAC0E6}">
      <dsp:nvSpPr>
        <dsp:cNvPr id="0" name=""/>
        <dsp:cNvSpPr/>
      </dsp:nvSpPr>
      <dsp:spPr>
        <a:xfrm>
          <a:off x="0" y="357873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AA86-C795-4CBB-B7E0-837BCB4AB10D}">
      <dsp:nvSpPr>
        <dsp:cNvPr id="0" name=""/>
        <dsp:cNvSpPr/>
      </dsp:nvSpPr>
      <dsp:spPr>
        <a:xfrm>
          <a:off x="392194" y="340161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Bill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3431140"/>
        <a:ext cx="5431678" cy="295198"/>
      </dsp:txXfrm>
    </dsp:sp>
    <dsp:sp modelId="{1CC45A96-C31E-450A-A6E9-1D046B50D2E2}">
      <dsp:nvSpPr>
        <dsp:cNvPr id="0" name=""/>
        <dsp:cNvSpPr/>
      </dsp:nvSpPr>
      <dsp:spPr>
        <a:xfrm>
          <a:off x="0" y="412305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63CB-9A2E-4087-9CB4-739D4507FB97}">
      <dsp:nvSpPr>
        <dsp:cNvPr id="0" name=""/>
        <dsp:cNvSpPr/>
      </dsp:nvSpPr>
      <dsp:spPr>
        <a:xfrm>
          <a:off x="392194" y="394593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Bill Direct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3975460"/>
        <a:ext cx="5431678" cy="295198"/>
      </dsp:txXfrm>
    </dsp:sp>
    <dsp:sp modelId="{0F5BBE7C-AB98-43C9-9BDD-F0B7D18662A3}">
      <dsp:nvSpPr>
        <dsp:cNvPr id="0" name=""/>
        <dsp:cNvSpPr/>
      </dsp:nvSpPr>
      <dsp:spPr>
        <a:xfrm>
          <a:off x="0" y="466737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07CEE-9D17-47B9-AB06-4C8C08A26422}">
      <dsp:nvSpPr>
        <dsp:cNvPr id="0" name=""/>
        <dsp:cNvSpPr/>
      </dsp:nvSpPr>
      <dsp:spPr>
        <a:xfrm>
          <a:off x="392194" y="449025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Purchase Return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4519780"/>
        <a:ext cx="5431678" cy="295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1281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13569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Sales Order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15" y="165220"/>
        <a:ext cx="5431678" cy="295198"/>
      </dsp:txXfrm>
    </dsp:sp>
    <dsp:sp modelId="{0A24F579-A0CF-4D71-B798-6384C1A22509}">
      <dsp:nvSpPr>
        <dsp:cNvPr id="0" name=""/>
        <dsp:cNvSpPr/>
      </dsp:nvSpPr>
      <dsp:spPr>
        <a:xfrm>
          <a:off x="0" y="85713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4894F-55AB-4333-8777-700D50EC9DAF}">
      <dsp:nvSpPr>
        <dsp:cNvPr id="0" name=""/>
        <dsp:cNvSpPr/>
      </dsp:nvSpPr>
      <dsp:spPr>
        <a:xfrm>
          <a:off x="392194" y="68001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Work Order 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709540"/>
        <a:ext cx="5431678" cy="295198"/>
      </dsp:txXfrm>
    </dsp:sp>
    <dsp:sp modelId="{49B17AA2-F938-4257-88F7-7A0C62226F62}">
      <dsp:nvSpPr>
        <dsp:cNvPr id="0" name=""/>
        <dsp:cNvSpPr/>
      </dsp:nvSpPr>
      <dsp:spPr>
        <a:xfrm>
          <a:off x="0" y="140145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4365-45C8-4EAC-9553-53DCF05D90C3}">
      <dsp:nvSpPr>
        <dsp:cNvPr id="0" name=""/>
        <dsp:cNvSpPr/>
      </dsp:nvSpPr>
      <dsp:spPr>
        <a:xfrm>
          <a:off x="392194" y="12243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Production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9487" y="1241632"/>
        <a:ext cx="5456134" cy="319654"/>
      </dsp:txXfrm>
    </dsp:sp>
    <dsp:sp modelId="{9BFB8344-98C9-4A07-8AEB-4F76D0900136}">
      <dsp:nvSpPr>
        <dsp:cNvPr id="0" name=""/>
        <dsp:cNvSpPr/>
      </dsp:nvSpPr>
      <dsp:spPr>
        <a:xfrm>
          <a:off x="0" y="194577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E48F-311D-4EA3-8505-9763A2F714E0}">
      <dsp:nvSpPr>
        <dsp:cNvPr id="0" name=""/>
        <dsp:cNvSpPr/>
      </dsp:nvSpPr>
      <dsp:spPr>
        <a:xfrm>
          <a:off x="392194" y="176865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Order Transfer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1798180"/>
        <a:ext cx="5431678" cy="295198"/>
      </dsp:txXfrm>
    </dsp:sp>
    <dsp:sp modelId="{CBBAC7BE-BFA2-417C-A1E8-7D8543FED267}">
      <dsp:nvSpPr>
        <dsp:cNvPr id="0" name=""/>
        <dsp:cNvSpPr/>
      </dsp:nvSpPr>
      <dsp:spPr>
        <a:xfrm>
          <a:off x="0" y="249009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64460-33E7-457F-B2EA-D60A8C7F8169}">
      <dsp:nvSpPr>
        <dsp:cNvPr id="0" name=""/>
        <dsp:cNvSpPr/>
      </dsp:nvSpPr>
      <dsp:spPr>
        <a:xfrm>
          <a:off x="392194" y="231297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Finished Item Transfer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2342500"/>
        <a:ext cx="5431678" cy="295198"/>
      </dsp:txXfrm>
    </dsp:sp>
    <dsp:sp modelId="{EDAC6C8E-84CE-4AE5-BD5C-1C28653A3D52}">
      <dsp:nvSpPr>
        <dsp:cNvPr id="0" name=""/>
        <dsp:cNvSpPr/>
      </dsp:nvSpPr>
      <dsp:spPr>
        <a:xfrm>
          <a:off x="0" y="303441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C5FF-6D07-4CF2-8DA4-DCAE248149EF}">
      <dsp:nvSpPr>
        <dsp:cNvPr id="0" name=""/>
        <dsp:cNvSpPr/>
      </dsp:nvSpPr>
      <dsp:spPr>
        <a:xfrm>
          <a:off x="392194" y="285729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Finish Item Consumption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2886820"/>
        <a:ext cx="5431678" cy="295198"/>
      </dsp:txXfrm>
    </dsp:sp>
    <dsp:sp modelId="{83B89D44-8D54-4FFB-9515-610111DAC0E6}">
      <dsp:nvSpPr>
        <dsp:cNvPr id="0" name=""/>
        <dsp:cNvSpPr/>
      </dsp:nvSpPr>
      <dsp:spPr>
        <a:xfrm>
          <a:off x="0" y="357873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AA86-C795-4CBB-B7E0-837BCB4AB10D}">
      <dsp:nvSpPr>
        <dsp:cNvPr id="0" name=""/>
        <dsp:cNvSpPr/>
      </dsp:nvSpPr>
      <dsp:spPr>
        <a:xfrm>
          <a:off x="392194" y="340161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Loading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3431140"/>
        <a:ext cx="5431678" cy="295198"/>
      </dsp:txXfrm>
    </dsp:sp>
    <dsp:sp modelId="{1CC45A96-C31E-450A-A6E9-1D046B50D2E2}">
      <dsp:nvSpPr>
        <dsp:cNvPr id="0" name=""/>
        <dsp:cNvSpPr/>
      </dsp:nvSpPr>
      <dsp:spPr>
        <a:xfrm>
          <a:off x="0" y="412305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63CB-9A2E-4087-9CB4-739D4507FB97}">
      <dsp:nvSpPr>
        <dsp:cNvPr id="0" name=""/>
        <dsp:cNvSpPr/>
      </dsp:nvSpPr>
      <dsp:spPr>
        <a:xfrm>
          <a:off x="392194" y="394593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Sales Invoice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3975460"/>
        <a:ext cx="5431678" cy="295198"/>
      </dsp:txXfrm>
    </dsp:sp>
    <dsp:sp modelId="{0F5BBE7C-AB98-43C9-9BDD-F0B7D18662A3}">
      <dsp:nvSpPr>
        <dsp:cNvPr id="0" name=""/>
        <dsp:cNvSpPr/>
      </dsp:nvSpPr>
      <dsp:spPr>
        <a:xfrm>
          <a:off x="0" y="466737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07CEE-9D17-47B9-AB06-4C8C08A26422}">
      <dsp:nvSpPr>
        <dsp:cNvPr id="0" name=""/>
        <dsp:cNvSpPr/>
      </dsp:nvSpPr>
      <dsp:spPr>
        <a:xfrm>
          <a:off x="392194" y="449025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Reel Bundle Search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4519780"/>
        <a:ext cx="5431678" cy="295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46119"/>
          <a:ext cx="7843887" cy="5796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6639"/>
          <a:ext cx="5490720" cy="67896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Requisition 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775" y="63220"/>
        <a:ext cx="5377558" cy="565798"/>
      </dsp:txXfrm>
    </dsp:sp>
    <dsp:sp modelId="{0A24F579-A0CF-4D71-B798-6384C1A22509}">
      <dsp:nvSpPr>
        <dsp:cNvPr id="0" name=""/>
        <dsp:cNvSpPr/>
      </dsp:nvSpPr>
      <dsp:spPr>
        <a:xfrm>
          <a:off x="0" y="1389399"/>
          <a:ext cx="7843887" cy="5796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4894F-55AB-4333-8777-700D50EC9DAF}">
      <dsp:nvSpPr>
        <dsp:cNvPr id="0" name=""/>
        <dsp:cNvSpPr/>
      </dsp:nvSpPr>
      <dsp:spPr>
        <a:xfrm>
          <a:off x="392194" y="1049919"/>
          <a:ext cx="5490720" cy="67896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Item Opening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1106500"/>
        <a:ext cx="5377558" cy="565798"/>
      </dsp:txXfrm>
    </dsp:sp>
    <dsp:sp modelId="{EDAC6C8E-84CE-4AE5-BD5C-1C28653A3D52}">
      <dsp:nvSpPr>
        <dsp:cNvPr id="0" name=""/>
        <dsp:cNvSpPr/>
      </dsp:nvSpPr>
      <dsp:spPr>
        <a:xfrm>
          <a:off x="0" y="2432679"/>
          <a:ext cx="7843887" cy="5796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C5FF-6D07-4CF2-8DA4-DCAE248149EF}">
      <dsp:nvSpPr>
        <dsp:cNvPr id="0" name=""/>
        <dsp:cNvSpPr/>
      </dsp:nvSpPr>
      <dsp:spPr>
        <a:xfrm>
          <a:off x="392194" y="2093199"/>
          <a:ext cx="5490720" cy="67896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Item Issue/Receive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2149780"/>
        <a:ext cx="5377558" cy="565798"/>
      </dsp:txXfrm>
    </dsp:sp>
    <dsp:sp modelId="{1CC45A96-C31E-450A-A6E9-1D046B50D2E2}">
      <dsp:nvSpPr>
        <dsp:cNvPr id="0" name=""/>
        <dsp:cNvSpPr/>
      </dsp:nvSpPr>
      <dsp:spPr>
        <a:xfrm>
          <a:off x="0" y="3475959"/>
          <a:ext cx="7843887" cy="5796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63CB-9A2E-4087-9CB4-739D4507FB97}">
      <dsp:nvSpPr>
        <dsp:cNvPr id="0" name=""/>
        <dsp:cNvSpPr/>
      </dsp:nvSpPr>
      <dsp:spPr>
        <a:xfrm>
          <a:off x="392194" y="3136479"/>
          <a:ext cx="5490720" cy="67896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Item Consumption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3193060"/>
        <a:ext cx="5377558" cy="565798"/>
      </dsp:txXfrm>
    </dsp:sp>
    <dsp:sp modelId="{0F5BBE7C-AB98-43C9-9BDD-F0B7D18662A3}">
      <dsp:nvSpPr>
        <dsp:cNvPr id="0" name=""/>
        <dsp:cNvSpPr/>
      </dsp:nvSpPr>
      <dsp:spPr>
        <a:xfrm>
          <a:off x="0" y="4519239"/>
          <a:ext cx="7843887" cy="5796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07CEE-9D17-47B9-AB06-4C8C08A26422}">
      <dsp:nvSpPr>
        <dsp:cNvPr id="0" name=""/>
        <dsp:cNvSpPr/>
      </dsp:nvSpPr>
      <dsp:spPr>
        <a:xfrm>
          <a:off x="392194" y="4179759"/>
          <a:ext cx="5490720" cy="67896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Item Transfer</a:t>
          </a:r>
          <a:endParaRPr lang="en-US" sz="23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48775" y="4236340"/>
        <a:ext cx="5377558" cy="565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Account Opening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FE2681D6-F283-4E72-9499-A973F0F265BE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0B77-1D46-433F-8F78-466463A4C6E3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Payment Voucher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602451"/>
        <a:ext cx="5459016" cy="293016"/>
      </dsp:txXfrm>
    </dsp:sp>
    <dsp:sp modelId="{8928A4C1-1B76-4AE4-A8AD-C56CA133B48A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E79A9-AE00-4BBE-BFA3-664ECF16E7E6}">
      <dsp:nvSpPr>
        <dsp:cNvPr id="0" name=""/>
        <dsp:cNvSpPr/>
      </dsp:nvSpPr>
      <dsp:spPr>
        <a:xfrm>
          <a:off x="392194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Receipt Voucher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1101411"/>
        <a:ext cx="5459016" cy="293016"/>
      </dsp:txXfrm>
    </dsp:sp>
    <dsp:sp modelId="{CA2E93F8-43F9-4AD4-BA85-0F9F75E3EF25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B1641-7331-462F-BA33-CA804D394196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Journal Voucher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1600371"/>
        <a:ext cx="5459016" cy="293016"/>
      </dsp:txXfrm>
    </dsp:sp>
    <dsp:sp modelId="{4E44C756-A5FA-45B4-9FDA-D4524933D867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9C6DB-2D6A-433F-A2BC-6CA5FDC340CC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Contra Voucher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2099331"/>
        <a:ext cx="5459016" cy="293016"/>
      </dsp:txXfrm>
    </dsp:sp>
    <dsp:sp modelId="{8922B28E-7492-450C-B6CB-74EF216F7F77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D5E3C-CDFC-48FC-8308-DD242E4C987C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GST Voucher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2598291"/>
        <a:ext cx="5459016" cy="293016"/>
      </dsp:txXfrm>
    </dsp:sp>
    <dsp:sp modelId="{0872D2D9-17B7-4463-AA6E-53375EEC2CC8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B6F56-EF8B-49FC-94C7-E136A12286CE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Bank Reconciliation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3097251"/>
        <a:ext cx="5459016" cy="293016"/>
      </dsp:txXfrm>
    </dsp:sp>
    <dsp:sp modelId="{8B7E94B1-154C-486A-BE2E-403197373C94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4F747-9E43-46E9-8481-C001A8868C6A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Fund Transfer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3596211"/>
        <a:ext cx="5459016" cy="293016"/>
      </dsp:txXfrm>
    </dsp:sp>
    <dsp:sp modelId="{20E30892-226F-4BAC-831E-DB761EB7450C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05171-3F52-4548-9B06-84ACFC6D99D1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Cheque</a:t>
          </a: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 Printing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4095171"/>
        <a:ext cx="5459016" cy="293016"/>
      </dsp:txXfrm>
    </dsp:sp>
    <dsp:sp modelId="{5B269ECA-942A-4757-9301-43700F6E60D5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EAC79-6061-4168-9F26-4C2BF09FBB77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Voucher Adjustment Entry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4594131"/>
        <a:ext cx="545901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85BF-FDA1-4C24-9E1F-0E2A99E446B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7765-EE35-49E9-A3A0-D792DC43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D9F-6D7D-429B-9DD1-E30C196A740B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9D5D-30A5-4142-ACC9-91BA1FF50CB3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76B7-AC09-4FE1-AD7C-78753D445D50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F85-93BF-4AE5-BCC3-F9DBF9EBFB60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DAD-7588-4F78-B19A-70F4A5A01F80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7CB6-DD6D-4179-A909-8D5CFBEBC8F7}" type="datetime1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3660-9366-40E1-AD3E-9C6BAAE60347}" type="datetime1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6D-1E71-459F-B617-AD32197574E2}" type="datetime1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77-F04C-4670-AAE6-E8AC331A77AB}" type="datetime1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25E7-FEB7-429C-9310-000BEAFBBD66}" type="datetime1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264-FB2E-4119-9DAC-C210B37A2439}" type="datetime1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BEDF-6120-4F6E-9C07-51670AF809F2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541754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Financial Year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" y="1442435"/>
            <a:ext cx="11177013" cy="54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in ERP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1" y="1456949"/>
            <a:ext cx="11306664" cy="54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0" y="459245"/>
            <a:ext cx="2462437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377" y="547400"/>
            <a:ext cx="373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Gate Management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9229015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5" y="1442436"/>
            <a:ext cx="11292150" cy="54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 Register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-831" t="13005" r="831" b="5419"/>
          <a:stretch/>
        </p:blipFill>
        <p:spPr bwMode="auto">
          <a:xfrm>
            <a:off x="435429" y="1556240"/>
            <a:ext cx="11379235" cy="5301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86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 Gate Pass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123"/>
          <a:stretch/>
        </p:blipFill>
        <p:spPr bwMode="auto">
          <a:xfrm>
            <a:off x="522514" y="1556240"/>
            <a:ext cx="11292149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67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 Gate Pass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714"/>
          <a:stretch/>
        </p:blipFill>
        <p:spPr bwMode="auto">
          <a:xfrm>
            <a:off x="522514" y="1442435"/>
            <a:ext cx="11292149" cy="541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29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2765397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Weightment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123"/>
          <a:stretch/>
        </p:blipFill>
        <p:spPr bwMode="auto">
          <a:xfrm>
            <a:off x="508000" y="1556240"/>
            <a:ext cx="11306663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2765397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Unloading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7980" b="5419"/>
          <a:stretch/>
        </p:blipFill>
        <p:spPr bwMode="auto">
          <a:xfrm>
            <a:off x="493487" y="1556240"/>
            <a:ext cx="11321178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5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2562197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IN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333" t="14187" r="2282" b="8965"/>
          <a:stretch/>
        </p:blipFill>
        <p:spPr bwMode="auto">
          <a:xfrm>
            <a:off x="508000" y="1556241"/>
            <a:ext cx="11306663" cy="53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4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3809" y="1155244"/>
            <a:ext cx="5847008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03809" y="1308650"/>
            <a:ext cx="596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Dataman Solution’s for Paper Industry -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“PAPER BIZ WEB”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0" y="2838525"/>
            <a:ext cx="11177013" cy="2647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7651" y="2809253"/>
            <a:ext cx="1140209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 Comprehensive ERP Solution for Pulp &amp; Paper Mills, Kraft Paper, Writing Printing, Multilayer Duplex, Tissue Paper &amp; News Print.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1684" y="2150772"/>
            <a:ext cx="67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EING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UCCESSFULLY USED BY OVER 75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ILLERS IN 12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TATES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649" y="3663038"/>
            <a:ext cx="1057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Dataman’s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PAPER BIZ WEB” </a:t>
            </a:r>
            <a:r>
              <a:rPr lang="en-I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Fulfils all your Business needs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650" y="4248216"/>
            <a:ext cx="1006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/>
              <a:t>PBW </a:t>
            </a:r>
            <a:r>
              <a:rPr lang="en-IN" dirty="0" smtClean="0"/>
              <a:t>Provides you with the Extensive Support all </a:t>
            </a:r>
            <a:r>
              <a:rPr lang="en-IN" dirty="0"/>
              <a:t>the way from Production lifecycle to Dispatch linked with Procurement, Purchase, Sales, Marketing, Inventory</a:t>
            </a:r>
            <a:r>
              <a:rPr lang="en-IN" dirty="0" smtClean="0"/>
              <a:t>, finance, GST with Add on Modules such as Machine Management, Import &amp; Export, Job work Management &amp; many more.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0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0" y="459245"/>
            <a:ext cx="3217179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377" y="547400"/>
            <a:ext cx="373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Purchase &amp; Procurement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5120894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300" b="12217"/>
          <a:stretch/>
        </p:blipFill>
        <p:spPr bwMode="auto">
          <a:xfrm>
            <a:off x="508000" y="1556241"/>
            <a:ext cx="11306664" cy="53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300" b="5123"/>
          <a:stretch/>
        </p:blipFill>
        <p:spPr bwMode="auto">
          <a:xfrm>
            <a:off x="522514" y="1556241"/>
            <a:ext cx="11292149" cy="53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47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2663797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Purchase Order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t="13596" b="4827"/>
          <a:stretch/>
        </p:blipFill>
        <p:spPr bwMode="auto">
          <a:xfrm>
            <a:off x="493486" y="1556241"/>
            <a:ext cx="11321177" cy="53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5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6347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Order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005" b="5419"/>
          <a:stretch/>
        </p:blipFill>
        <p:spPr bwMode="auto">
          <a:xfrm>
            <a:off x="522515" y="1556241"/>
            <a:ext cx="11292150" cy="53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86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GRN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300" b="5123"/>
          <a:stretch/>
        </p:blipFill>
        <p:spPr bwMode="auto">
          <a:xfrm>
            <a:off x="508000" y="1556241"/>
            <a:ext cx="11306664" cy="53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09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GRN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123"/>
          <a:stretch/>
        </p:blipFill>
        <p:spPr bwMode="auto">
          <a:xfrm>
            <a:off x="508000" y="1556240"/>
            <a:ext cx="11306664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2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Bill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005" b="5714"/>
          <a:stretch/>
        </p:blipFill>
        <p:spPr bwMode="auto">
          <a:xfrm>
            <a:off x="508000" y="1556240"/>
            <a:ext cx="11306664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33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Bill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714"/>
          <a:stretch/>
        </p:blipFill>
        <p:spPr bwMode="auto">
          <a:xfrm>
            <a:off x="522514" y="1556240"/>
            <a:ext cx="11292150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8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2678311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Return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891" b="6305"/>
          <a:stretch/>
        </p:blipFill>
        <p:spPr bwMode="auto">
          <a:xfrm>
            <a:off x="522514" y="1556240"/>
            <a:ext cx="11292150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47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8" y="-105335"/>
            <a:ext cx="12192000" cy="6914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346" y="201703"/>
            <a:ext cx="1754619" cy="85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1944874"/>
            <a:ext cx="2841206" cy="29682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40293" y="3377138"/>
            <a:ext cx="1474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Over 75+ Clients</a:t>
            </a:r>
            <a:endParaRPr lang="en-US" sz="1100" b="1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9974" y="3536572"/>
            <a:ext cx="1652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Spread in 12 States </a:t>
            </a:r>
            <a:endParaRPr lang="en-US" sz="1100" b="1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9983" y="3398211"/>
            <a:ext cx="6139388" cy="30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807697" y="3351939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59448" y="3299077"/>
            <a:ext cx="259845" cy="259845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86404" y="3329737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09108" y="3313845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0" y="269167"/>
            <a:ext cx="1744988" cy="3060570"/>
          </a:xfrm>
          <a:prstGeom prst="rect">
            <a:avLst/>
          </a:prstGeom>
          <a:effectLst>
            <a:outerShdw blurRad="50800" dist="38100" dir="8100000" algn="t" rotWithShape="0">
              <a:srgbClr val="B21C53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58" y="201703"/>
            <a:ext cx="1448423" cy="3021056"/>
          </a:xfrm>
          <a:prstGeom prst="rect">
            <a:avLst/>
          </a:prstGeom>
          <a:effectLst>
            <a:outerShdw blurRad="50800" dist="38100" dir="8100000" algn="tr" rotWithShape="0">
              <a:srgbClr val="5D2969"/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34" y="124316"/>
            <a:ext cx="1406119" cy="3043062"/>
          </a:xfrm>
          <a:prstGeom prst="rect">
            <a:avLst/>
          </a:prstGeom>
          <a:effectLst>
            <a:outerShdw blurRad="50800" dist="38100" dir="8100000" algn="tr" rotWithShape="0">
              <a:srgbClr val="008E46"/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3" y="3473557"/>
            <a:ext cx="1525985" cy="3132172"/>
          </a:xfrm>
          <a:prstGeom prst="rect">
            <a:avLst/>
          </a:prstGeom>
          <a:effectLst>
            <a:outerShdw blurRad="50800" dist="38100" dir="8100000" algn="tr" rotWithShape="0">
              <a:srgbClr val="F16F1A"/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78" y="3659833"/>
            <a:ext cx="1744988" cy="3060570"/>
          </a:xfrm>
          <a:prstGeom prst="rect">
            <a:avLst/>
          </a:prstGeom>
          <a:effectLst>
            <a:outerShdw blurRad="50800" dist="38100" dir="8100000" algn="tr" rotWithShape="0">
              <a:srgbClr val="B11C53"/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31" y="3529115"/>
            <a:ext cx="1448423" cy="3021056"/>
          </a:xfrm>
          <a:prstGeom prst="rect">
            <a:avLst/>
          </a:prstGeom>
          <a:effectLst>
            <a:outerShdw blurRad="50800" dist="38100" dir="8100000" algn="tr" rotWithShape="0">
              <a:srgbClr val="5B2966"/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3046467" y="1940817"/>
            <a:ext cx="1267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Concepts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4579" y="1821664"/>
            <a:ext cx="175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Technology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8233" y="5094377"/>
            <a:ext cx="154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29649" y="518247"/>
            <a:ext cx="47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3335" y="518247"/>
            <a:ext cx="47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0960" y="471883"/>
            <a:ext cx="47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3742" y="3823378"/>
            <a:ext cx="47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1989" y="3875887"/>
            <a:ext cx="47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1389" y="3862270"/>
            <a:ext cx="47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en-US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2436" y="3065172"/>
            <a:ext cx="165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PAPER </a:t>
            </a:r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BIZ WEB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48" y="5267459"/>
            <a:ext cx="152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Features</a:t>
            </a:r>
            <a:endParaRPr lang="en-IN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280" y="1732834"/>
            <a:ext cx="119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Dataman</a:t>
            </a:r>
            <a:endParaRPr lang="en-IN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2373" y="5094377"/>
            <a:ext cx="136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Glimpses</a:t>
            </a:r>
            <a:endParaRPr lang="en-IN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7363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Return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4187" b="6306"/>
          <a:stretch/>
        </p:blipFill>
        <p:spPr bwMode="auto">
          <a:xfrm>
            <a:off x="508000" y="1556240"/>
            <a:ext cx="11306664" cy="5272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0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0" y="459245"/>
            <a:ext cx="2564037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377" y="547400"/>
            <a:ext cx="373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Sales &amp; Dispatches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791576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Order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596" b="5123"/>
          <a:stretch/>
        </p:blipFill>
        <p:spPr bwMode="auto">
          <a:xfrm>
            <a:off x="508000" y="1556240"/>
            <a:ext cx="11306664" cy="5358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1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Order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596" b="5714"/>
          <a:stretch/>
        </p:blipFill>
        <p:spPr bwMode="auto">
          <a:xfrm>
            <a:off x="522514" y="1541726"/>
            <a:ext cx="11292150" cy="531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6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Order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300" b="5419"/>
          <a:stretch/>
        </p:blipFill>
        <p:spPr bwMode="auto">
          <a:xfrm>
            <a:off x="522514" y="1556240"/>
            <a:ext cx="11292149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3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Order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596" b="5714"/>
          <a:stretch/>
        </p:blipFill>
        <p:spPr bwMode="auto">
          <a:xfrm>
            <a:off x="522514" y="1556240"/>
            <a:ext cx="11292150" cy="53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74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Production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300" b="6305"/>
          <a:stretch/>
        </p:blipFill>
        <p:spPr bwMode="auto">
          <a:xfrm>
            <a:off x="522514" y="1556241"/>
            <a:ext cx="11292149" cy="530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6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Production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3300" b="6010"/>
          <a:stretch/>
        </p:blipFill>
        <p:spPr bwMode="auto">
          <a:xfrm>
            <a:off x="522514" y="1524000"/>
            <a:ext cx="11292149" cy="5333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9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3084711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Barcode For Finish Reels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123"/>
          <a:stretch/>
        </p:blipFill>
        <p:spPr bwMode="auto">
          <a:xfrm>
            <a:off x="508000" y="1541726"/>
            <a:ext cx="11306663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4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418"/>
          <a:stretch/>
        </p:blipFill>
        <p:spPr bwMode="auto">
          <a:xfrm>
            <a:off x="522514" y="1541726"/>
            <a:ext cx="11292149" cy="531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9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76"/>
            <a:ext cx="12192000" cy="6886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1308" y="482667"/>
            <a:ext cx="3621284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1308" y="482667"/>
            <a:ext cx="362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About Dataman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Certifications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&amp; Empanelment's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3" y="1911886"/>
            <a:ext cx="4243863" cy="3938666"/>
          </a:xfrm>
          <a:prstGeom prst="rect">
            <a:avLst/>
          </a:prstGeom>
          <a:effectLst>
            <a:outerShdw blurRad="101600" dist="63500" dir="8100000" algn="tr" rotWithShape="0">
              <a:srgbClr val="FD5632">
                <a:alpha val="50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12" y="2082115"/>
            <a:ext cx="844407" cy="8444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79" y="1725857"/>
            <a:ext cx="4397871" cy="4281761"/>
          </a:xfrm>
          <a:prstGeom prst="rect">
            <a:avLst/>
          </a:prstGeom>
          <a:effectLst>
            <a:outerShdw blurRad="101600" dist="63500" dir="8100000" algn="tr" rotWithShape="0">
              <a:srgbClr val="01B59A">
                <a:alpha val="5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08" y="2053557"/>
            <a:ext cx="844407" cy="8444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61" y="1890402"/>
            <a:ext cx="4132484" cy="3960149"/>
          </a:xfrm>
          <a:prstGeom prst="rect">
            <a:avLst/>
          </a:prstGeom>
          <a:effectLst>
            <a:outerShdw blurRad="101600" dist="63500" dir="8100000" algn="tr" rotWithShape="0">
              <a:srgbClr val="0AA7BE">
                <a:alpha val="50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26" y="2082115"/>
            <a:ext cx="844407" cy="8444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014" y="2719700"/>
            <a:ext cx="165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Certifications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0682" y="2729543"/>
            <a:ext cx="190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Empanelment's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02300" y="2729543"/>
            <a:ext cx="23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Technical Trading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Empanelment's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97014" y="3508435"/>
            <a:ext cx="221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CMMi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Level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5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7014" y="3760392"/>
            <a:ext cx="221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ISO 9001 for Quality Assurance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7014" y="4186883"/>
            <a:ext cx="221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ISO 27001 for Security Assurance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17460" y="3498015"/>
            <a:ext cx="246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NSIC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Empaneled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Company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17459" y="3741092"/>
            <a:ext cx="25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STPI (Software Technology Parks of India)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3367" y="4156428"/>
            <a:ext cx="25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Department of Telecommunication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9426" y="4571764"/>
            <a:ext cx="25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Ministry of Social Justice &amp; Empowerment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88285" y="3511767"/>
            <a:ext cx="255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NSE (National Stock Exchange) Empaneled Vendor For Share Trading/Finance Related Software Provider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02300" y="4354295"/>
            <a:ext cx="221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NCDEX</a:t>
            </a:r>
          </a:p>
        </p:txBody>
      </p:sp>
    </p:spTree>
    <p:extLst>
      <p:ext uri="{BB962C8B-B14F-4D97-AF65-F5344CB8AC3E}">
        <p14:creationId xmlns:p14="http://schemas.microsoft.com/office/powerpoint/2010/main" val="11753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Invoice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91043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418"/>
          <a:stretch/>
        </p:blipFill>
        <p:spPr bwMode="auto">
          <a:xfrm>
            <a:off x="522514" y="1541726"/>
            <a:ext cx="11292150" cy="531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86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Invoice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123"/>
          <a:stretch/>
        </p:blipFill>
        <p:spPr bwMode="auto">
          <a:xfrm>
            <a:off x="522514" y="1541726"/>
            <a:ext cx="11292150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18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Bundle Search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596" b="5418"/>
          <a:stretch/>
        </p:blipFill>
        <p:spPr bwMode="auto">
          <a:xfrm>
            <a:off x="508000" y="1541726"/>
            <a:ext cx="11306663" cy="531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78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0" y="459245"/>
            <a:ext cx="2564037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714" y="547400"/>
            <a:ext cx="38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Stores &amp; Inventory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2246566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Requisition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t="13596" b="5714"/>
          <a:stretch/>
        </p:blipFill>
        <p:spPr bwMode="auto">
          <a:xfrm>
            <a:off x="522514" y="1541726"/>
            <a:ext cx="11292149" cy="5330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9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Opening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300" b="5419"/>
          <a:stretch/>
        </p:blipFill>
        <p:spPr bwMode="auto">
          <a:xfrm>
            <a:off x="522514" y="1541726"/>
            <a:ext cx="11292150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3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Receive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t="13300" b="5419"/>
          <a:stretch/>
        </p:blipFill>
        <p:spPr bwMode="auto">
          <a:xfrm>
            <a:off x="522514" y="1541726"/>
            <a:ext cx="11292150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56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Consumption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891" b="11035"/>
          <a:stretch/>
        </p:blipFill>
        <p:spPr bwMode="auto">
          <a:xfrm>
            <a:off x="522514" y="1541726"/>
            <a:ext cx="11292149" cy="531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75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Transfer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13005" b="12216"/>
          <a:stretch/>
        </p:blipFill>
        <p:spPr bwMode="auto">
          <a:xfrm>
            <a:off x="522514" y="1541727"/>
            <a:ext cx="11292149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6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535008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989" y="547400"/>
            <a:ext cx="249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Financial Accounting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44343183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75"/>
            <a:ext cx="12192000" cy="68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0" y="459246"/>
            <a:ext cx="4100097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381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Dataman 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Clients </a:t>
            </a:r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– Geographically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45" y="1330589"/>
            <a:ext cx="8706908" cy="5368982"/>
          </a:xfrm>
          <a:prstGeom prst="rect">
            <a:avLst/>
          </a:prstGeom>
          <a:effectLst>
            <a:outerShdw blurRad="177800" dist="190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Opening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665" t="14483" r="1783" b="8079"/>
          <a:stretch/>
        </p:blipFill>
        <p:spPr bwMode="auto">
          <a:xfrm>
            <a:off x="522515" y="1541726"/>
            <a:ext cx="11292150" cy="5330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Voucher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666" t="13891" r="1949" b="20789"/>
          <a:stretch/>
        </p:blipFill>
        <p:spPr bwMode="auto">
          <a:xfrm>
            <a:off x="508000" y="1541726"/>
            <a:ext cx="11306664" cy="531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1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 Voucher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665" t="13891" r="1783" b="20196"/>
          <a:stretch/>
        </p:blipFill>
        <p:spPr bwMode="auto">
          <a:xfrm>
            <a:off x="508001" y="1541726"/>
            <a:ext cx="11306664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4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Voucher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499" t="14187" r="1783" b="20788"/>
          <a:stretch/>
        </p:blipFill>
        <p:spPr bwMode="auto">
          <a:xfrm>
            <a:off x="508001" y="1541726"/>
            <a:ext cx="11306664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25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 Voucher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665" t="14187" r="1783" b="20493"/>
          <a:stretch/>
        </p:blipFill>
        <p:spPr bwMode="auto">
          <a:xfrm>
            <a:off x="522515" y="1541726"/>
            <a:ext cx="11292150" cy="531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8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 Voucher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499" t="13596" r="1783" b="8374"/>
          <a:stretch/>
        </p:blipFill>
        <p:spPr bwMode="auto">
          <a:xfrm>
            <a:off x="522515" y="1541726"/>
            <a:ext cx="11292150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9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4315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Reconciliation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498" t="14779" r="1784" b="8670"/>
          <a:stretch/>
        </p:blipFill>
        <p:spPr bwMode="auto">
          <a:xfrm>
            <a:off x="522515" y="1541726"/>
            <a:ext cx="11292150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0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3171797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 Adjustment Entry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831" t="15369" r="1617" b="8966"/>
          <a:stretch/>
        </p:blipFill>
        <p:spPr bwMode="auto">
          <a:xfrm>
            <a:off x="522515" y="1541726"/>
            <a:ext cx="11292150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1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2765397" cy="603202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&amp; Lab Test Sample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7980" b="5419"/>
          <a:stretch/>
        </p:blipFill>
        <p:spPr bwMode="auto">
          <a:xfrm>
            <a:off x="508000" y="1541726"/>
            <a:ext cx="11306664" cy="5330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7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4315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 Test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7980" b="5123"/>
          <a:stretch/>
        </p:blipFill>
        <p:spPr bwMode="auto">
          <a:xfrm>
            <a:off x="522514" y="1541726"/>
            <a:ext cx="11292150" cy="5192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50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86640"/>
            <a:ext cx="233569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7493" y="2104059"/>
            <a:ext cx="11177013" cy="35472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7651" y="2757738"/>
            <a:ext cx="1140209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At Dataman, We run our race with the Belief that the only way to get better is to keep going.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Dataman has a pool of highly experienced and qualified professionals providing </a:t>
            </a:r>
            <a:r>
              <a:rPr lang="en-US" altLang="en-US" sz="2400" dirty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ssistance to various clients with wide spread across the nation.</a:t>
            </a:r>
          </a:p>
        </p:txBody>
      </p:sp>
    </p:spTree>
    <p:extLst>
      <p:ext uri="{BB962C8B-B14F-4D97-AF65-F5344CB8AC3E}">
        <p14:creationId xmlns:p14="http://schemas.microsoft.com/office/powerpoint/2010/main" val="34600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1" y="476518"/>
            <a:ext cx="2678311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Dashboard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b="5420"/>
          <a:stretch/>
        </p:blipFill>
        <p:spPr bwMode="auto">
          <a:xfrm>
            <a:off x="508000" y="1556239"/>
            <a:ext cx="11306664" cy="5301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08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4315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Stores Dashboard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5124"/>
          <a:stretch/>
        </p:blipFill>
        <p:spPr bwMode="auto">
          <a:xfrm>
            <a:off x="508000" y="1541727"/>
            <a:ext cx="11306664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0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4315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Dashboard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5419"/>
          <a:stretch/>
        </p:blipFill>
        <p:spPr bwMode="auto">
          <a:xfrm>
            <a:off x="522515" y="1541727"/>
            <a:ext cx="11292150" cy="531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2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13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4315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Dashboard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b="5714"/>
          <a:stretch/>
        </p:blipFill>
        <p:spPr bwMode="auto">
          <a:xfrm>
            <a:off x="508000" y="1541726"/>
            <a:ext cx="11306664" cy="531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40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86640"/>
            <a:ext cx="233569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952" y="2075567"/>
            <a:ext cx="10676096" cy="40908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9904" y="2075567"/>
            <a:ext cx="11402096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Better Funds Control</a:t>
            </a:r>
            <a:endParaRPr lang="en-US" sz="2400" dirty="0" smtClean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Effective Cost Management</a:t>
            </a:r>
            <a:endParaRPr lang="en-US" sz="2400" dirty="0" smtClean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Increase Productivity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Enhance Business Agility</a:t>
            </a:r>
            <a:endParaRPr lang="en-US" altLang="en-US" sz="2400" dirty="0" smtClean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Save Time</a:t>
            </a:r>
            <a:endParaRPr lang="en-US" altLang="en-US" sz="2400" dirty="0" smtClean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Reduces Costs</a:t>
            </a:r>
            <a:endParaRPr lang="en-US" altLang="en-US" sz="2400" dirty="0" smtClean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86640"/>
            <a:ext cx="2335692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1566362"/>
            <a:ext cx="11177013" cy="5291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612" y="2408350"/>
            <a:ext cx="8139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Front End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Based- Using Java GWT framework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of Java GWT framework for the Mobile phone operations in Android &amp; I-Phones (IOS)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of Clients server for Lan Nodes / Van Nodes for Finance, Tax-GST, &amp; other 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I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SQL Server 2017 ver. &amp; above as per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Tool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en-I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Jasper Report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2335692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Features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1770743"/>
            <a:ext cx="11177013" cy="50872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612" y="2408350"/>
            <a:ext cx="813944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Operation</a:t>
            </a: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 Company , Multi Location Operation</a:t>
            </a: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SQL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Server Back End.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Jasper Reports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Designer enable user to design rapid and user customize reports.</a:t>
            </a: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Accounts, GST,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Gate, Purchase ,Sales, Production, Deckle Management, Inventory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Control, Web dealer Interface, Messaging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Backup, Data Import / Export etc.</a:t>
            </a: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on Modules of Payroll, Export-Import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Barcode Interface,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Machine Maintenance,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Job work Module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endParaRPr lang="en-I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45" y="225354"/>
            <a:ext cx="1754619" cy="8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4032" y="476518"/>
            <a:ext cx="4768368" cy="489397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Glimpses of “Paper Biz WEB” ERP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651" y="2176530"/>
            <a:ext cx="11177013" cy="4681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39700" dist="889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1" y="1442435"/>
            <a:ext cx="11271338" cy="53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10075</TotalTime>
  <Words>640</Words>
  <Application>Microsoft Office PowerPoint</Application>
  <PresentationFormat>Widescreen</PresentationFormat>
  <Paragraphs>162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Fira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dataman</dc:creator>
  <cp:lastModifiedBy>dataman</cp:lastModifiedBy>
  <cp:revision>374</cp:revision>
  <dcterms:created xsi:type="dcterms:W3CDTF">2020-02-06T07:37:33Z</dcterms:created>
  <dcterms:modified xsi:type="dcterms:W3CDTF">2020-10-01T13:21:30Z</dcterms:modified>
</cp:coreProperties>
</file>